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media/image1.jpeg" ContentType="image/jpeg"/>
  <Override PartName="/ppt/media/image2.jpeg" ContentType="image/jpeg"/>
  <Override PartName="/ppt/media/image3.jpeg" ContentType="image/jpeg"/>
  <Override PartName="/ppt/media/image4.jpeg" ContentType="image/jpeg"/>
  <Override PartName="/ppt/slideLayouts/slideLayout28.xml" ContentType="application/vnd.openxmlformats-officedocument.presentationml.slideLayout+xml"/>
  <Override PartName="/ppt/slideLayouts/slideLayout9.xml" ContentType="application/vnd.openxmlformats-officedocument.presentationml.slideLayout+xml"/>
  <Override PartName="/ppt/slideLayouts/_rels/slideLayout12.xml.rels" ContentType="application/vnd.openxmlformats-package.relationships+xml"/>
  <Override PartName="/ppt/slideLayouts/_rels/slideLayout35.xml.rels" ContentType="application/vnd.openxmlformats-package.relationships+xml"/>
  <Override PartName="/ppt/slideLayouts/_rels/slideLayout10.xml.rels" ContentType="application/vnd.openxmlformats-package.relationships+xml"/>
  <Override PartName="/ppt/slideLayouts/_rels/slideLayout33.xml.rels" ContentType="application/vnd.openxmlformats-package.relationships+xml"/>
  <Override PartName="/ppt/slideLayouts/_rels/slideLayout31.xml.rels" ContentType="application/vnd.openxmlformats-package.relationships+xml"/>
  <Override PartName="/ppt/slideLayouts/_rels/slideLayout18.xml.rels" ContentType="application/vnd.openxmlformats-package.relationships+xml"/>
  <Override PartName="/ppt/slideLayouts/_rels/slideLayout16.xml.rels" ContentType="application/vnd.openxmlformats-package.relationships+xml"/>
  <Override PartName="/ppt/slideLayouts/_rels/slideLayout14.xml.rels" ContentType="application/vnd.openxmlformats-package.relationships+xml"/>
  <Override PartName="/ppt/slideLayouts/_rels/slideLayout25.xml.rels" ContentType="application/vnd.openxmlformats-package.relationships+xml"/>
  <Override PartName="/ppt/slideLayouts/_rels/slideLayout5.xml.rels" ContentType="application/vnd.openxmlformats-package.relationships+xml"/>
  <Override PartName="/ppt/slideLayouts/_rels/slideLayout23.xml.rels" ContentType="application/vnd.openxmlformats-package.relationships+xml"/>
  <Override PartName="/ppt/slideLayouts/_rels/slideLayout3.xml.rels" ContentType="application/vnd.openxmlformats-package.relationships+xml"/>
  <Override PartName="/ppt/slideLayouts/_rels/slideLayout21.xml.rels" ContentType="application/vnd.openxmlformats-package.relationships+xml"/>
  <Override PartName="/ppt/slideLayouts/_rels/slideLayout1.xml.rels" ContentType="application/vnd.openxmlformats-package.relationships+xml"/>
  <Override PartName="/ppt/slideLayouts/_rels/slideLayout29.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7.xml.rels" ContentType="application/vnd.openxmlformats-package.relationships+xml"/>
  <Override PartName="/ppt/slideLayouts/_rels/slideLayout13.xml.rels" ContentType="application/vnd.openxmlformats-package.relationships+xml"/>
  <Override PartName="/ppt/slideLayouts/_rels/slideLayout36.xml.rels" ContentType="application/vnd.openxmlformats-package.relationships+xml"/>
  <Override PartName="/ppt/slideLayouts/_rels/slideLayout11.xml.rels" ContentType="application/vnd.openxmlformats-package.relationships+xml"/>
  <Override PartName="/ppt/slideLayouts/_rels/slideLayout34.xml.rels" ContentType="application/vnd.openxmlformats-package.relationships+xml"/>
  <Override PartName="/ppt/slideLayouts/_rels/slideLayout32.xml.rels" ContentType="application/vnd.openxmlformats-package.relationships+xml"/>
  <Override PartName="/ppt/slideLayouts/_rels/slideLayout30.xml.rels" ContentType="application/vnd.openxmlformats-package.relationships+xml"/>
  <Override PartName="/ppt/slideLayouts/_rels/slideLayout19.xml.rels" ContentType="application/vnd.openxmlformats-package.relationships+xml"/>
  <Override PartName="/ppt/slideLayouts/_rels/slideLayout17.xml.rels" ContentType="application/vnd.openxmlformats-package.relationships+xml"/>
  <Override PartName="/ppt/slideLayouts/_rels/slideLayout15.xml.rels" ContentType="application/vnd.openxmlformats-package.relationships+xml"/>
  <Override PartName="/ppt/slideLayouts/_rels/slideLayout26.xml.rels" ContentType="application/vnd.openxmlformats-package.relationships+xml"/>
  <Override PartName="/ppt/slideLayouts/_rels/slideLayout24.xml.rels" ContentType="application/vnd.openxmlformats-package.relationships+xml"/>
  <Override PartName="/ppt/slideLayouts/_rels/slideLayout4.xml.rels" ContentType="application/vnd.openxmlformats-package.relationships+xml"/>
  <Override PartName="/ppt/slideLayouts/_rels/slideLayout22.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_rels/slideLayout28.xml.rels" ContentType="application/vnd.openxmlformats-package.relationships+xml"/>
  <Override PartName="/ppt/slideLayouts/_rels/slideLayout8.xml.rels" ContentType="application/vnd.openxmlformats-package.relationships+xml"/>
  <Override PartName="/ppt/slideLayouts/_rels/slideLayout6.xml.rels" ContentType="application/vnd.openxmlformats-package.relationships+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4.xml" ContentType="application/vnd.openxmlformats-officedocument.presentationml.slideLayout+xml"/>
  <Override PartName="/ppt/slideLayouts/slideLayout32.xml" ContentType="application/vnd.openxmlformats-officedocument.presentationml.slideLayout+xml"/>
  <Override PartName="/ppt/slideLayouts/slideLayout1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8.xml" ContentType="application/vnd.openxmlformats-officedocument.presentationml.slideLayout+xml"/>
  <Override PartName="/ppt/slideLayouts/slideLayout36.xml" ContentType="application/vnd.openxmlformats-officedocument.presentationml.slideLayout+xml"/>
  <Override PartName="/ppt/slideLayouts/slideLayout29.xml" ContentType="application/vnd.openxmlformats-officedocument.presentationml.slideLayout+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3.xml" ContentType="application/vnd.openxmlformats-officedocument.presentationml.slideLayout+xml"/>
  <Override PartName="/ppt/slideLayouts/slideLayout22.xml" ContentType="application/vnd.openxmlformats-officedocument.presentationml.slideLayout+xml"/>
  <Override PartName="/ppt/slideLayouts/slideLayout31.xml" ContentType="application/vnd.openxmlformats-officedocument.presentationml.slideLayout+xml"/>
  <Override PartName="/ppt/slideLayouts/slideLayout15.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33.xml" ContentType="application/vnd.openxmlformats-officedocument.presentationml.slideLayout+xml"/>
  <Override PartName="/ppt/slideLayouts/slideLayout17.xml" ContentType="application/vnd.openxmlformats-officedocument.presentationml.slideLayout+xml"/>
  <Override PartName="/ppt/slideLayouts/slideLayout7.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19.xml" ContentType="application/vnd.openxmlformats-officedocument.presentationml.slideLayout+xml"/>
  <Override PartName="/ppt/presentation.xml" ContentType="application/vnd.openxmlformats-officedocument.presentationml.presentation.main+xml"/>
  <Override PartName="/ppt/slides/slide2.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15.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16.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3.xml" ContentType="application/vnd.openxmlformats-officedocument.presentationml.slide+xml"/>
  <Override PartName="/ppt/slides/slide17.xml" ContentType="application/vnd.openxmlformats-officedocument.presentationml.slide+xml"/>
  <Override PartName="/ppt/slides/_rels/slide5.xml.rels" ContentType="application/vnd.openxmlformats-package.relationships+xml"/>
  <Override PartName="/ppt/slides/_rels/slide13.xml.rels" ContentType="application/vnd.openxmlformats-package.relationships+xml"/>
  <Override PartName="/ppt/slides/_rels/slide17.xml.rels" ContentType="application/vnd.openxmlformats-package.relationships+xml"/>
  <Override PartName="/ppt/slides/_rels/slide4.xml.rels" ContentType="application/vnd.openxmlformats-package.relationships+xml"/>
  <Override PartName="/ppt/slides/_rels/slide12.xml.rels" ContentType="application/vnd.openxmlformats-package.relationships+xml"/>
  <Override PartName="/ppt/slides/_rels/slide16.xml.rels" ContentType="application/vnd.openxmlformats-package.relationships+xml"/>
  <Override PartName="/ppt/slides/_rels/slide11.xml.rels" ContentType="application/vnd.openxmlformats-package.relationships+xml"/>
  <Override PartName="/ppt/slides/_rels/slide15.xml.rels" ContentType="application/vnd.openxmlformats-package.relationships+xml"/>
  <Override PartName="/ppt/slides/_rels/slide10.xml.rels" ContentType="application/vnd.openxmlformats-package.relationships+xml"/>
  <Override PartName="/ppt/slides/_rels/slide14.xml.rels" ContentType="application/vnd.openxmlformats-package.relationships+xml"/>
  <Override PartName="/ppt/slides/_rels/slide23.xml.rels" ContentType="application/vnd.openxmlformats-package.relationships+xml"/>
  <Override PartName="/ppt/slides/_rels/slide9.xml.rels" ContentType="application/vnd.openxmlformats-package.relationships+xml"/>
  <Override PartName="/ppt/slides/_rels/slide22.xml.rels" ContentType="application/vnd.openxmlformats-package.relationships+xml"/>
  <Override PartName="/ppt/slides/_rels/slide8.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7.xml.rels" ContentType="application/vnd.openxmlformats-package.relationships+xml"/>
  <Override PartName="/ppt/slides/_rels/slide20.xml.rels" ContentType="application/vnd.openxmlformats-package.relationships+xml"/>
  <Override PartName="/ppt/slides/_rels/slide19.xml.rels" ContentType="application/vnd.openxmlformats-package.relationships+xml"/>
  <Override PartName="/ppt/slides/_rels/slide2.xml.rels" ContentType="application/vnd.openxmlformats-package.relationships+xml"/>
  <Override PartName="/ppt/slides/_rels/slide6.xml.rels" ContentType="application/vnd.openxmlformats-package.relationships+xml"/>
  <Override PartName="/ppt/slides/_rels/slide18.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274320"/>
            <a:ext cx="7470360" cy="1143000"/>
          </a:xfrm>
          <a:prstGeom prst="rect">
            <a:avLst/>
          </a:prstGeom>
        </p:spPr>
        <p:txBody>
          <a:bodyPr anchor="ctr" bIns="0" lIns="0" rIns="0" tIns="0" wrap="none"/>
          <a:p>
            <a:endParaRPr/>
          </a:p>
        </p:txBody>
      </p:sp>
      <p:sp>
        <p:nvSpPr>
          <p:cNvPr id="31" name="PlaceHolder 2"/>
          <p:cNvSpPr>
            <a:spLocks noGrp="1"/>
          </p:cNvSpPr>
          <p:nvPr>
            <p:ph type="body"/>
          </p:nvPr>
        </p:nvSpPr>
        <p:spPr>
          <a:xfrm>
            <a:off x="457200" y="1604520"/>
            <a:ext cx="8046360" cy="1896840"/>
          </a:xfrm>
          <a:prstGeom prst="rect">
            <a:avLst/>
          </a:prstGeom>
        </p:spPr>
        <p:txBody>
          <a:bodyPr bIns="0" lIns="0" rIns="0" tIns="0" wrap="none"/>
          <a:p>
            <a:endParaRPr/>
          </a:p>
        </p:txBody>
      </p:sp>
      <p:sp>
        <p:nvSpPr>
          <p:cNvPr id="32" name="PlaceHolder 3"/>
          <p:cNvSpPr>
            <a:spLocks noGrp="1"/>
          </p:cNvSpPr>
          <p:nvPr>
            <p:ph type="body"/>
          </p:nvPr>
        </p:nvSpPr>
        <p:spPr>
          <a:xfrm>
            <a:off x="457200" y="3681720"/>
            <a:ext cx="8046360" cy="189684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457200" y="274320"/>
            <a:ext cx="7470360" cy="1143000"/>
          </a:xfrm>
          <a:prstGeom prst="rect">
            <a:avLst/>
          </a:prstGeom>
        </p:spPr>
        <p:txBody>
          <a:bodyPr anchor="ctr" bIns="0" lIns="0" rIns="0" tIns="0" wrap="none"/>
          <a:p>
            <a:endParaRPr/>
          </a:p>
        </p:txBody>
      </p:sp>
      <p:sp>
        <p:nvSpPr>
          <p:cNvPr id="34"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35"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36" name="PlaceHolder 4"/>
          <p:cNvSpPr>
            <a:spLocks noGrp="1"/>
          </p:cNvSpPr>
          <p:nvPr>
            <p:ph type="body"/>
          </p:nvPr>
        </p:nvSpPr>
        <p:spPr>
          <a:xfrm>
            <a:off x="4579920" y="3681720"/>
            <a:ext cx="3926160" cy="1896840"/>
          </a:xfrm>
          <a:prstGeom prst="rect">
            <a:avLst/>
          </a:prstGeom>
        </p:spPr>
        <p:txBody>
          <a:bodyPr bIns="0" lIns="0" rIns="0" tIns="0" wrap="none"/>
          <a:p>
            <a:endParaRPr/>
          </a:p>
        </p:txBody>
      </p:sp>
      <p:sp>
        <p:nvSpPr>
          <p:cNvPr id="37" name="PlaceHolder 5"/>
          <p:cNvSpPr>
            <a:spLocks noGrp="1"/>
          </p:cNvSpPr>
          <p:nvPr>
            <p:ph type="body"/>
          </p:nvPr>
        </p:nvSpPr>
        <p:spPr>
          <a:xfrm>
            <a:off x="457200" y="3681720"/>
            <a:ext cx="3926160" cy="189684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4320"/>
            <a:ext cx="7470360" cy="1143000"/>
          </a:xfrm>
          <a:prstGeom prst="rect">
            <a:avLst/>
          </a:prstGeom>
        </p:spPr>
        <p:txBody>
          <a:bodyPr anchor="ctr" bIns="0" lIns="0" rIns="0" tIns="0" wrap="none"/>
          <a:p>
            <a:endParaRPr/>
          </a:p>
        </p:txBody>
      </p:sp>
      <p:sp>
        <p:nvSpPr>
          <p:cNvPr id="39"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40" name="PlaceHolder 3"/>
          <p:cNvSpPr>
            <a:spLocks noGrp="1"/>
          </p:cNvSpPr>
          <p:nvPr>
            <p:ph type="body"/>
          </p:nvPr>
        </p:nvSpPr>
        <p:spPr>
          <a:xfrm>
            <a:off x="4579920" y="1604520"/>
            <a:ext cx="3926160" cy="1896840"/>
          </a:xfrm>
          <a:prstGeom prst="rect">
            <a:avLst/>
          </a:prstGeom>
        </p:spPr>
        <p:txBody>
          <a:bodyPr bIns="0" lIns="0" rIns="0" tIns="0" wrap="none"/>
          <a:p>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4320"/>
            <a:ext cx="7470360" cy="1143000"/>
          </a:xfrm>
          <a:prstGeom prst="rect">
            <a:avLst/>
          </a:prstGeom>
        </p:spPr>
        <p:txBody>
          <a:bodyPr anchor="ctr" bIns="0" lIns="0" rIns="0" tIns="0" wrap="none"/>
          <a:p>
            <a:endParaRPr/>
          </a:p>
        </p:txBody>
      </p:sp>
      <p:sp>
        <p:nvSpPr>
          <p:cNvPr id="49" name="PlaceHolder 2"/>
          <p:cNvSpPr>
            <a:spLocks noGrp="1"/>
          </p:cNvSpPr>
          <p:nvPr>
            <p:ph type="subTitle"/>
          </p:nvPr>
        </p:nvSpPr>
        <p:spPr>
          <a:xfrm>
            <a:off x="457200" y="1604520"/>
            <a:ext cx="8046360" cy="3977640"/>
          </a:xfrm>
          <a:prstGeom prst="rect">
            <a:avLst/>
          </a:prstGeom>
        </p:spPr>
        <p:txBody>
          <a:bodyPr anchor="ctr" bIns="0" lIns="0" rIns="0" tIns="0" wrap="none"/>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4320"/>
            <a:ext cx="7470360" cy="1143000"/>
          </a:xfrm>
          <a:prstGeom prst="rect">
            <a:avLst/>
          </a:prstGeom>
        </p:spPr>
        <p:txBody>
          <a:bodyPr anchor="ctr" bIns="0" lIns="0" rIns="0" tIns="0" wrap="none"/>
          <a:p>
            <a:endParaRPr/>
          </a:p>
        </p:txBody>
      </p:sp>
      <p:sp>
        <p:nvSpPr>
          <p:cNvPr id="51" name="PlaceHolder 2"/>
          <p:cNvSpPr>
            <a:spLocks noGrp="1"/>
          </p:cNvSpPr>
          <p:nvPr>
            <p:ph type="body"/>
          </p:nvPr>
        </p:nvSpPr>
        <p:spPr>
          <a:xfrm>
            <a:off x="457200" y="1604520"/>
            <a:ext cx="8046360" cy="3977280"/>
          </a:xfrm>
          <a:prstGeom prst="rect">
            <a:avLst/>
          </a:prstGeom>
        </p:spPr>
        <p:txBody>
          <a:bodyPr bIns="0" lIns="0" rIns="0" tIns="0" wrap="none"/>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274320"/>
            <a:ext cx="7470360" cy="1143000"/>
          </a:xfrm>
          <a:prstGeom prst="rect">
            <a:avLst/>
          </a:prstGeom>
        </p:spPr>
        <p:txBody>
          <a:bodyPr anchor="ctr" bIns="0" lIns="0" rIns="0" tIns="0" wrap="none"/>
          <a:p>
            <a:endParaRPr/>
          </a:p>
        </p:txBody>
      </p:sp>
      <p:sp>
        <p:nvSpPr>
          <p:cNvPr id="53"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54" name="PlaceHolder 3"/>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4320"/>
            <a:ext cx="7470360" cy="1143000"/>
          </a:xfrm>
          <a:prstGeom prst="rect">
            <a:avLst/>
          </a:prstGeom>
        </p:spPr>
        <p:txBody>
          <a:bodyPr anchor="ctr" bIns="0" lIns="0" rIns="0" tIns="0" wrap="none"/>
          <a:p>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457200" y="274320"/>
            <a:ext cx="7470360" cy="5307480"/>
          </a:xfrm>
          <a:prstGeom prst="rect">
            <a:avLst/>
          </a:prstGeom>
        </p:spPr>
        <p:txBody>
          <a:bodyPr anchor="ctr" bIns="0" lIns="0" rIns="0" tIns="0" wrap="none"/>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4320"/>
            <a:ext cx="7470360" cy="1143000"/>
          </a:xfrm>
          <a:prstGeom prst="rect">
            <a:avLst/>
          </a:prstGeom>
        </p:spPr>
        <p:txBody>
          <a:bodyPr anchor="ctr" bIns="0" lIns="0" rIns="0" tIns="0" wrap="none"/>
          <a:p>
            <a:endParaRPr/>
          </a:p>
        </p:txBody>
      </p:sp>
      <p:sp>
        <p:nvSpPr>
          <p:cNvPr id="58"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59" name="PlaceHolder 3"/>
          <p:cNvSpPr>
            <a:spLocks noGrp="1"/>
          </p:cNvSpPr>
          <p:nvPr>
            <p:ph type="body"/>
          </p:nvPr>
        </p:nvSpPr>
        <p:spPr>
          <a:xfrm>
            <a:off x="457200" y="3681720"/>
            <a:ext cx="3926160" cy="1896840"/>
          </a:xfrm>
          <a:prstGeom prst="rect">
            <a:avLst/>
          </a:prstGeom>
        </p:spPr>
        <p:txBody>
          <a:bodyPr bIns="0" lIns="0" rIns="0" tIns="0" wrap="none"/>
          <a:p>
            <a:endParaRPr/>
          </a:p>
        </p:txBody>
      </p:sp>
      <p:sp>
        <p:nvSpPr>
          <p:cNvPr id="60" name="PlaceHolder 4"/>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320"/>
            <a:ext cx="7470360" cy="1143000"/>
          </a:xfrm>
          <a:prstGeom prst="rect">
            <a:avLst/>
          </a:prstGeom>
        </p:spPr>
        <p:txBody>
          <a:bodyPr anchor="ctr" bIns="0" lIns="0" rIns="0" tIns="0" wrap="none"/>
          <a:p>
            <a:endParaRPr/>
          </a:p>
        </p:txBody>
      </p:sp>
      <p:sp>
        <p:nvSpPr>
          <p:cNvPr id="10" name="PlaceHolder 2"/>
          <p:cNvSpPr>
            <a:spLocks noGrp="1"/>
          </p:cNvSpPr>
          <p:nvPr>
            <p:ph type="subTitle"/>
          </p:nvPr>
        </p:nvSpPr>
        <p:spPr>
          <a:xfrm>
            <a:off x="457200" y="1604520"/>
            <a:ext cx="8046360" cy="3977640"/>
          </a:xfrm>
          <a:prstGeom prst="rect">
            <a:avLst/>
          </a:prstGeom>
        </p:spPr>
        <p:txBody>
          <a:bodyPr anchor="ctr" bIns="0" lIns="0" rIns="0" tIns="0" wrap="none"/>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4320"/>
            <a:ext cx="7470360" cy="1143000"/>
          </a:xfrm>
          <a:prstGeom prst="rect">
            <a:avLst/>
          </a:prstGeom>
        </p:spPr>
        <p:txBody>
          <a:bodyPr anchor="ctr" bIns="0" lIns="0" rIns="0" tIns="0" wrap="none"/>
          <a:p>
            <a:endParaRPr/>
          </a:p>
        </p:txBody>
      </p:sp>
      <p:sp>
        <p:nvSpPr>
          <p:cNvPr id="62"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63"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64" name="PlaceHolder 4"/>
          <p:cNvSpPr>
            <a:spLocks noGrp="1"/>
          </p:cNvSpPr>
          <p:nvPr>
            <p:ph type="body"/>
          </p:nvPr>
        </p:nvSpPr>
        <p:spPr>
          <a:xfrm>
            <a:off x="4579920" y="3681720"/>
            <a:ext cx="3926160" cy="1896840"/>
          </a:xfrm>
          <a:prstGeom prst="rect">
            <a:avLst/>
          </a:prstGeom>
        </p:spPr>
        <p:txBody>
          <a:bodyPr bIns="0" lIns="0" rIns="0" tIns="0" wrap="none"/>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4320"/>
            <a:ext cx="7470360" cy="1143000"/>
          </a:xfrm>
          <a:prstGeom prst="rect">
            <a:avLst/>
          </a:prstGeom>
        </p:spPr>
        <p:txBody>
          <a:bodyPr anchor="ctr" bIns="0" lIns="0" rIns="0" tIns="0" wrap="none"/>
          <a:p>
            <a:endParaRPr/>
          </a:p>
        </p:txBody>
      </p:sp>
      <p:sp>
        <p:nvSpPr>
          <p:cNvPr id="66"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67"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68" name="PlaceHolder 4"/>
          <p:cNvSpPr>
            <a:spLocks noGrp="1"/>
          </p:cNvSpPr>
          <p:nvPr>
            <p:ph type="body"/>
          </p:nvPr>
        </p:nvSpPr>
        <p:spPr>
          <a:xfrm>
            <a:off x="457200" y="3681720"/>
            <a:ext cx="8045640" cy="1896840"/>
          </a:xfrm>
          <a:prstGeom prst="rect">
            <a:avLst/>
          </a:prstGeom>
        </p:spPr>
        <p:txBody>
          <a:bodyPr bIns="0" lIns="0" rIns="0" tIns="0" wrap="none"/>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4320"/>
            <a:ext cx="7470360" cy="1143000"/>
          </a:xfrm>
          <a:prstGeom prst="rect">
            <a:avLst/>
          </a:prstGeom>
        </p:spPr>
        <p:txBody>
          <a:bodyPr anchor="ctr" bIns="0" lIns="0" rIns="0" tIns="0" wrap="none"/>
          <a:p>
            <a:endParaRPr/>
          </a:p>
        </p:txBody>
      </p:sp>
      <p:sp>
        <p:nvSpPr>
          <p:cNvPr id="70" name="PlaceHolder 2"/>
          <p:cNvSpPr>
            <a:spLocks noGrp="1"/>
          </p:cNvSpPr>
          <p:nvPr>
            <p:ph type="body"/>
          </p:nvPr>
        </p:nvSpPr>
        <p:spPr>
          <a:xfrm>
            <a:off x="457200" y="1604520"/>
            <a:ext cx="8046360" cy="1896840"/>
          </a:xfrm>
          <a:prstGeom prst="rect">
            <a:avLst/>
          </a:prstGeom>
        </p:spPr>
        <p:txBody>
          <a:bodyPr bIns="0" lIns="0" rIns="0" tIns="0" wrap="none"/>
          <a:p>
            <a:endParaRPr/>
          </a:p>
        </p:txBody>
      </p:sp>
      <p:sp>
        <p:nvSpPr>
          <p:cNvPr id="71" name="PlaceHolder 3"/>
          <p:cNvSpPr>
            <a:spLocks noGrp="1"/>
          </p:cNvSpPr>
          <p:nvPr>
            <p:ph type="body"/>
          </p:nvPr>
        </p:nvSpPr>
        <p:spPr>
          <a:xfrm>
            <a:off x="457200" y="3681720"/>
            <a:ext cx="8046360" cy="1896840"/>
          </a:xfrm>
          <a:prstGeom prst="rect">
            <a:avLst/>
          </a:prstGeom>
        </p:spPr>
        <p:txBody>
          <a:bodyPr bIns="0" lIns="0" rIns="0" tIns="0" wrap="none"/>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457200" y="274320"/>
            <a:ext cx="7470360" cy="1143000"/>
          </a:xfrm>
          <a:prstGeom prst="rect">
            <a:avLst/>
          </a:prstGeom>
        </p:spPr>
        <p:txBody>
          <a:bodyPr anchor="ctr" bIns="0" lIns="0" rIns="0" tIns="0" wrap="none"/>
          <a:p>
            <a:endParaRPr/>
          </a:p>
        </p:txBody>
      </p:sp>
      <p:sp>
        <p:nvSpPr>
          <p:cNvPr id="73"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74"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75" name="PlaceHolder 4"/>
          <p:cNvSpPr>
            <a:spLocks noGrp="1"/>
          </p:cNvSpPr>
          <p:nvPr>
            <p:ph type="body"/>
          </p:nvPr>
        </p:nvSpPr>
        <p:spPr>
          <a:xfrm>
            <a:off x="4579920" y="3681720"/>
            <a:ext cx="3926160" cy="1896840"/>
          </a:xfrm>
          <a:prstGeom prst="rect">
            <a:avLst/>
          </a:prstGeom>
        </p:spPr>
        <p:txBody>
          <a:bodyPr bIns="0" lIns="0" rIns="0" tIns="0" wrap="none"/>
          <a:p>
            <a:endParaRPr/>
          </a:p>
        </p:txBody>
      </p:sp>
      <p:sp>
        <p:nvSpPr>
          <p:cNvPr id="76" name="PlaceHolder 5"/>
          <p:cNvSpPr>
            <a:spLocks noGrp="1"/>
          </p:cNvSpPr>
          <p:nvPr>
            <p:ph type="body"/>
          </p:nvPr>
        </p:nvSpPr>
        <p:spPr>
          <a:xfrm>
            <a:off x="457200" y="3681720"/>
            <a:ext cx="3926160" cy="1896840"/>
          </a:xfrm>
          <a:prstGeom prst="rect">
            <a:avLst/>
          </a:prstGeom>
        </p:spPr>
        <p:txBody>
          <a:bodyPr bIns="0" lIns="0" rIns="0" tIns="0" wrap="none"/>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4320"/>
            <a:ext cx="7470360" cy="1143000"/>
          </a:xfrm>
          <a:prstGeom prst="rect">
            <a:avLst/>
          </a:prstGeom>
        </p:spPr>
        <p:txBody>
          <a:bodyPr anchor="ctr" bIns="0" lIns="0" rIns="0" tIns="0" wrap="none"/>
          <a:p>
            <a:endParaRPr/>
          </a:p>
        </p:txBody>
      </p:sp>
      <p:sp>
        <p:nvSpPr>
          <p:cNvPr id="78"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79" name="PlaceHolder 3"/>
          <p:cNvSpPr>
            <a:spLocks noGrp="1"/>
          </p:cNvSpPr>
          <p:nvPr>
            <p:ph type="body"/>
          </p:nvPr>
        </p:nvSpPr>
        <p:spPr>
          <a:xfrm>
            <a:off x="4579920" y="1604520"/>
            <a:ext cx="3926160" cy="1896840"/>
          </a:xfrm>
          <a:prstGeom prst="rect">
            <a:avLst/>
          </a:prstGeom>
        </p:spPr>
        <p:txBody>
          <a:bodyPr bIns="0" lIns="0" rIns="0" tIns="0" wrap="none"/>
          <a:p>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274320"/>
            <a:ext cx="7470360" cy="1143000"/>
          </a:xfrm>
          <a:prstGeom prst="rect">
            <a:avLst/>
          </a:prstGeom>
        </p:spPr>
        <p:txBody>
          <a:bodyPr anchor="ctr" bIns="0" lIns="0" rIns="0" tIns="0" wrap="none"/>
          <a:p>
            <a:endParaRPr/>
          </a:p>
        </p:txBody>
      </p:sp>
      <p:sp>
        <p:nvSpPr>
          <p:cNvPr id="88" name="PlaceHolder 2"/>
          <p:cNvSpPr>
            <a:spLocks noGrp="1"/>
          </p:cNvSpPr>
          <p:nvPr>
            <p:ph type="subTitle"/>
          </p:nvPr>
        </p:nvSpPr>
        <p:spPr>
          <a:xfrm>
            <a:off x="457200" y="1604520"/>
            <a:ext cx="8046360" cy="3977640"/>
          </a:xfrm>
          <a:prstGeom prst="rect">
            <a:avLst/>
          </a:prstGeom>
        </p:spPr>
        <p:txBody>
          <a:bodyPr anchor="ctr" bIns="0" lIns="0" rIns="0" tIns="0" wrap="none"/>
          <a:p>
            <a:pPr algn="ctr"/>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89" name="PlaceHolder 1"/>
          <p:cNvSpPr>
            <a:spLocks noGrp="1"/>
          </p:cNvSpPr>
          <p:nvPr>
            <p:ph type="title"/>
          </p:nvPr>
        </p:nvSpPr>
        <p:spPr>
          <a:xfrm>
            <a:off x="457200" y="274320"/>
            <a:ext cx="7470360" cy="1143000"/>
          </a:xfrm>
          <a:prstGeom prst="rect">
            <a:avLst/>
          </a:prstGeom>
        </p:spPr>
        <p:txBody>
          <a:bodyPr anchor="ctr" bIns="0" lIns="0" rIns="0" tIns="0" wrap="none"/>
          <a:p>
            <a:endParaRPr/>
          </a:p>
        </p:txBody>
      </p:sp>
      <p:sp>
        <p:nvSpPr>
          <p:cNvPr id="90" name="PlaceHolder 2"/>
          <p:cNvSpPr>
            <a:spLocks noGrp="1"/>
          </p:cNvSpPr>
          <p:nvPr>
            <p:ph type="body"/>
          </p:nvPr>
        </p:nvSpPr>
        <p:spPr>
          <a:xfrm>
            <a:off x="457200" y="1604520"/>
            <a:ext cx="8046360" cy="3977280"/>
          </a:xfrm>
          <a:prstGeom prst="rect">
            <a:avLst/>
          </a:prstGeom>
        </p:spPr>
        <p:txBody>
          <a:bodyPr bIns="0" lIns="0" rIns="0" tIns="0" wrap="none"/>
          <a:p>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74320"/>
            <a:ext cx="7470360" cy="1143000"/>
          </a:xfrm>
          <a:prstGeom prst="rect">
            <a:avLst/>
          </a:prstGeom>
        </p:spPr>
        <p:txBody>
          <a:bodyPr anchor="ctr" bIns="0" lIns="0" rIns="0" tIns="0" wrap="none"/>
          <a:p>
            <a:endParaRPr/>
          </a:p>
        </p:txBody>
      </p:sp>
      <p:sp>
        <p:nvSpPr>
          <p:cNvPr id="92"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93" name="PlaceHolder 3"/>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94" name="PlaceHolder 1"/>
          <p:cNvSpPr>
            <a:spLocks noGrp="1"/>
          </p:cNvSpPr>
          <p:nvPr>
            <p:ph type="title"/>
          </p:nvPr>
        </p:nvSpPr>
        <p:spPr>
          <a:xfrm>
            <a:off x="457200" y="274320"/>
            <a:ext cx="7470360" cy="1143000"/>
          </a:xfrm>
          <a:prstGeom prst="rect">
            <a:avLst/>
          </a:prstGeom>
        </p:spPr>
        <p:txBody>
          <a:bodyPr anchor="ctr" bIns="0" lIns="0" rIns="0" tIns="0" wrap="none"/>
          <a:p>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4320"/>
            <a:ext cx="7470360" cy="1143000"/>
          </a:xfrm>
          <a:prstGeom prst="rect">
            <a:avLst/>
          </a:prstGeom>
        </p:spPr>
        <p:txBody>
          <a:bodyPr anchor="ctr" bIns="0" lIns="0" rIns="0" tIns="0" wrap="none"/>
          <a:p>
            <a:endParaRPr/>
          </a:p>
        </p:txBody>
      </p:sp>
      <p:sp>
        <p:nvSpPr>
          <p:cNvPr id="12" name="PlaceHolder 2"/>
          <p:cNvSpPr>
            <a:spLocks noGrp="1"/>
          </p:cNvSpPr>
          <p:nvPr>
            <p:ph type="body"/>
          </p:nvPr>
        </p:nvSpPr>
        <p:spPr>
          <a:xfrm>
            <a:off x="457200" y="1604520"/>
            <a:ext cx="8046360" cy="3977280"/>
          </a:xfrm>
          <a:prstGeom prst="rect">
            <a:avLst/>
          </a:prstGeom>
        </p:spPr>
        <p:txBody>
          <a:bodyPr bIns="0" lIns="0" rIns="0" tIns="0" wrap="none"/>
          <a:p>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95" name="PlaceHolder 1"/>
          <p:cNvSpPr>
            <a:spLocks noGrp="1"/>
          </p:cNvSpPr>
          <p:nvPr>
            <p:ph type="subTitle"/>
          </p:nvPr>
        </p:nvSpPr>
        <p:spPr>
          <a:xfrm>
            <a:off x="457200" y="274320"/>
            <a:ext cx="7470360" cy="5307480"/>
          </a:xfrm>
          <a:prstGeom prst="rect">
            <a:avLst/>
          </a:prstGeom>
        </p:spPr>
        <p:txBody>
          <a:bodyPr anchor="ctr" bIns="0" lIns="0" rIns="0" tIns="0" wrap="none"/>
          <a:p>
            <a:pPr algn="ctr"/>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457200" y="274320"/>
            <a:ext cx="7470360" cy="1143000"/>
          </a:xfrm>
          <a:prstGeom prst="rect">
            <a:avLst/>
          </a:prstGeom>
        </p:spPr>
        <p:txBody>
          <a:bodyPr anchor="ctr" bIns="0" lIns="0" rIns="0" tIns="0" wrap="none"/>
          <a:p>
            <a:endParaRPr/>
          </a:p>
        </p:txBody>
      </p:sp>
      <p:sp>
        <p:nvSpPr>
          <p:cNvPr id="97"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98" name="PlaceHolder 3"/>
          <p:cNvSpPr>
            <a:spLocks noGrp="1"/>
          </p:cNvSpPr>
          <p:nvPr>
            <p:ph type="body"/>
          </p:nvPr>
        </p:nvSpPr>
        <p:spPr>
          <a:xfrm>
            <a:off x="457200" y="3681720"/>
            <a:ext cx="3926160" cy="1896840"/>
          </a:xfrm>
          <a:prstGeom prst="rect">
            <a:avLst/>
          </a:prstGeom>
        </p:spPr>
        <p:txBody>
          <a:bodyPr bIns="0" lIns="0" rIns="0" tIns="0" wrap="none"/>
          <a:p>
            <a:endParaRPr/>
          </a:p>
        </p:txBody>
      </p:sp>
      <p:sp>
        <p:nvSpPr>
          <p:cNvPr id="99" name="PlaceHolder 4"/>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457200" y="274320"/>
            <a:ext cx="7470360" cy="1143000"/>
          </a:xfrm>
          <a:prstGeom prst="rect">
            <a:avLst/>
          </a:prstGeom>
        </p:spPr>
        <p:txBody>
          <a:bodyPr anchor="ctr" bIns="0" lIns="0" rIns="0" tIns="0" wrap="none"/>
          <a:p>
            <a:endParaRPr/>
          </a:p>
        </p:txBody>
      </p:sp>
      <p:sp>
        <p:nvSpPr>
          <p:cNvPr id="101"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102"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103" name="PlaceHolder 4"/>
          <p:cNvSpPr>
            <a:spLocks noGrp="1"/>
          </p:cNvSpPr>
          <p:nvPr>
            <p:ph type="body"/>
          </p:nvPr>
        </p:nvSpPr>
        <p:spPr>
          <a:xfrm>
            <a:off x="4579920" y="3681720"/>
            <a:ext cx="3926160" cy="1896840"/>
          </a:xfrm>
          <a:prstGeom prst="rect">
            <a:avLst/>
          </a:prstGeom>
        </p:spPr>
        <p:txBody>
          <a:bodyPr bIns="0" lIns="0" rIns="0" tIns="0" wrap="none"/>
          <a:p>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4320"/>
            <a:ext cx="7470360" cy="1143000"/>
          </a:xfrm>
          <a:prstGeom prst="rect">
            <a:avLst/>
          </a:prstGeom>
        </p:spPr>
        <p:txBody>
          <a:bodyPr anchor="ctr" bIns="0" lIns="0" rIns="0" tIns="0" wrap="none"/>
          <a:p>
            <a:endParaRPr/>
          </a:p>
        </p:txBody>
      </p:sp>
      <p:sp>
        <p:nvSpPr>
          <p:cNvPr id="105"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106"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107" name="PlaceHolder 4"/>
          <p:cNvSpPr>
            <a:spLocks noGrp="1"/>
          </p:cNvSpPr>
          <p:nvPr>
            <p:ph type="body"/>
          </p:nvPr>
        </p:nvSpPr>
        <p:spPr>
          <a:xfrm>
            <a:off x="457200" y="3681720"/>
            <a:ext cx="8045640" cy="1896840"/>
          </a:xfrm>
          <a:prstGeom prst="rect">
            <a:avLst/>
          </a:prstGeom>
        </p:spPr>
        <p:txBody>
          <a:bodyPr bIns="0" lIns="0" rIns="0" tIns="0" wrap="none"/>
          <a:p>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457200" y="274320"/>
            <a:ext cx="7470360" cy="1143000"/>
          </a:xfrm>
          <a:prstGeom prst="rect">
            <a:avLst/>
          </a:prstGeom>
        </p:spPr>
        <p:txBody>
          <a:bodyPr anchor="ctr" bIns="0" lIns="0" rIns="0" tIns="0" wrap="none"/>
          <a:p>
            <a:endParaRPr/>
          </a:p>
        </p:txBody>
      </p:sp>
      <p:sp>
        <p:nvSpPr>
          <p:cNvPr id="109" name="PlaceHolder 2"/>
          <p:cNvSpPr>
            <a:spLocks noGrp="1"/>
          </p:cNvSpPr>
          <p:nvPr>
            <p:ph type="body"/>
          </p:nvPr>
        </p:nvSpPr>
        <p:spPr>
          <a:xfrm>
            <a:off x="457200" y="1604520"/>
            <a:ext cx="8046360" cy="1896840"/>
          </a:xfrm>
          <a:prstGeom prst="rect">
            <a:avLst/>
          </a:prstGeom>
        </p:spPr>
        <p:txBody>
          <a:bodyPr bIns="0" lIns="0" rIns="0" tIns="0" wrap="none"/>
          <a:p>
            <a:endParaRPr/>
          </a:p>
        </p:txBody>
      </p:sp>
      <p:sp>
        <p:nvSpPr>
          <p:cNvPr id="110" name="PlaceHolder 3"/>
          <p:cNvSpPr>
            <a:spLocks noGrp="1"/>
          </p:cNvSpPr>
          <p:nvPr>
            <p:ph type="body"/>
          </p:nvPr>
        </p:nvSpPr>
        <p:spPr>
          <a:xfrm>
            <a:off x="457200" y="3681720"/>
            <a:ext cx="8046360" cy="1896840"/>
          </a:xfrm>
          <a:prstGeom prst="rect">
            <a:avLst/>
          </a:prstGeom>
        </p:spPr>
        <p:txBody>
          <a:bodyPr bIns="0" lIns="0" rIns="0" tIns="0" wrap="none"/>
          <a:p>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4320"/>
            <a:ext cx="7470360" cy="1143000"/>
          </a:xfrm>
          <a:prstGeom prst="rect">
            <a:avLst/>
          </a:prstGeom>
        </p:spPr>
        <p:txBody>
          <a:bodyPr anchor="ctr" bIns="0" lIns="0" rIns="0" tIns="0" wrap="none"/>
          <a:p>
            <a:endParaRPr/>
          </a:p>
        </p:txBody>
      </p:sp>
      <p:sp>
        <p:nvSpPr>
          <p:cNvPr id="112"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113"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114" name="PlaceHolder 4"/>
          <p:cNvSpPr>
            <a:spLocks noGrp="1"/>
          </p:cNvSpPr>
          <p:nvPr>
            <p:ph type="body"/>
          </p:nvPr>
        </p:nvSpPr>
        <p:spPr>
          <a:xfrm>
            <a:off x="4579920" y="3681720"/>
            <a:ext cx="3926160" cy="1896840"/>
          </a:xfrm>
          <a:prstGeom prst="rect">
            <a:avLst/>
          </a:prstGeom>
        </p:spPr>
        <p:txBody>
          <a:bodyPr bIns="0" lIns="0" rIns="0" tIns="0" wrap="none"/>
          <a:p>
            <a:endParaRPr/>
          </a:p>
        </p:txBody>
      </p:sp>
      <p:sp>
        <p:nvSpPr>
          <p:cNvPr id="115" name="PlaceHolder 5"/>
          <p:cNvSpPr>
            <a:spLocks noGrp="1"/>
          </p:cNvSpPr>
          <p:nvPr>
            <p:ph type="body"/>
          </p:nvPr>
        </p:nvSpPr>
        <p:spPr>
          <a:xfrm>
            <a:off x="457200" y="3681720"/>
            <a:ext cx="3926160" cy="1896840"/>
          </a:xfrm>
          <a:prstGeom prst="rect">
            <a:avLst/>
          </a:prstGeom>
        </p:spPr>
        <p:txBody>
          <a:bodyPr bIns="0" lIns="0" rIns="0" tIns="0" wrap="none"/>
          <a:p>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457200" y="274320"/>
            <a:ext cx="7470360" cy="1143000"/>
          </a:xfrm>
          <a:prstGeom prst="rect">
            <a:avLst/>
          </a:prstGeom>
        </p:spPr>
        <p:txBody>
          <a:bodyPr anchor="ctr" bIns="0" lIns="0" rIns="0" tIns="0" wrap="none"/>
          <a:p>
            <a:endParaRPr/>
          </a:p>
        </p:txBody>
      </p:sp>
      <p:sp>
        <p:nvSpPr>
          <p:cNvPr id="117"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118" name="PlaceHolder 3"/>
          <p:cNvSpPr>
            <a:spLocks noGrp="1"/>
          </p:cNvSpPr>
          <p:nvPr>
            <p:ph type="body"/>
          </p:nvPr>
        </p:nvSpPr>
        <p:spPr>
          <a:xfrm>
            <a:off x="4579920" y="1604520"/>
            <a:ext cx="3926160" cy="1896840"/>
          </a:xfrm>
          <a:prstGeom prst="rect">
            <a:avLst/>
          </a:prstGeom>
        </p:spPr>
        <p:txBody>
          <a:bodyPr bIns="0" lIns="0" rIns="0" tIns="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274320"/>
            <a:ext cx="7470360" cy="1143000"/>
          </a:xfrm>
          <a:prstGeom prst="rect">
            <a:avLst/>
          </a:prstGeom>
        </p:spPr>
        <p:txBody>
          <a:bodyPr anchor="ctr" bIns="0" lIns="0" rIns="0" tIns="0" wrap="none"/>
          <a:p>
            <a:endParaRPr/>
          </a:p>
        </p:txBody>
      </p:sp>
      <p:sp>
        <p:nvSpPr>
          <p:cNvPr id="14"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15" name="PlaceHolder 3"/>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74320"/>
            <a:ext cx="7470360" cy="1143000"/>
          </a:xfrm>
          <a:prstGeom prst="rect">
            <a:avLst/>
          </a:prstGeom>
        </p:spPr>
        <p:txBody>
          <a:bodyPr anchor="ctr" bIns="0" lIns="0" rIns="0" tIns="0" wrap="none"/>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457200" y="274320"/>
            <a:ext cx="7470360" cy="530748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4320"/>
            <a:ext cx="7470360" cy="1143000"/>
          </a:xfrm>
          <a:prstGeom prst="rect">
            <a:avLst/>
          </a:prstGeom>
        </p:spPr>
        <p:txBody>
          <a:bodyPr anchor="ctr" bIns="0" lIns="0" rIns="0" tIns="0" wrap="none"/>
          <a:p>
            <a:endParaRPr/>
          </a:p>
        </p:txBody>
      </p:sp>
      <p:sp>
        <p:nvSpPr>
          <p:cNvPr id="19"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20" name="PlaceHolder 3"/>
          <p:cNvSpPr>
            <a:spLocks noGrp="1"/>
          </p:cNvSpPr>
          <p:nvPr>
            <p:ph type="body"/>
          </p:nvPr>
        </p:nvSpPr>
        <p:spPr>
          <a:xfrm>
            <a:off x="457200" y="3681720"/>
            <a:ext cx="3926160" cy="1896840"/>
          </a:xfrm>
          <a:prstGeom prst="rect">
            <a:avLst/>
          </a:prstGeom>
        </p:spPr>
        <p:txBody>
          <a:bodyPr bIns="0" lIns="0" rIns="0" tIns="0" wrap="none"/>
          <a:p>
            <a:endParaRPr/>
          </a:p>
        </p:txBody>
      </p:sp>
      <p:sp>
        <p:nvSpPr>
          <p:cNvPr id="21" name="PlaceHolder 4"/>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4320"/>
            <a:ext cx="7470360" cy="1143000"/>
          </a:xfrm>
          <a:prstGeom prst="rect">
            <a:avLst/>
          </a:prstGeom>
        </p:spPr>
        <p:txBody>
          <a:bodyPr anchor="ctr" bIns="0" lIns="0" rIns="0" tIns="0" wrap="none"/>
          <a:p>
            <a:endParaRPr/>
          </a:p>
        </p:txBody>
      </p:sp>
      <p:sp>
        <p:nvSpPr>
          <p:cNvPr id="23"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24"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25" name="PlaceHolder 4"/>
          <p:cNvSpPr>
            <a:spLocks noGrp="1"/>
          </p:cNvSpPr>
          <p:nvPr>
            <p:ph type="body"/>
          </p:nvPr>
        </p:nvSpPr>
        <p:spPr>
          <a:xfrm>
            <a:off x="4579920" y="3681720"/>
            <a:ext cx="3926160" cy="189684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4320"/>
            <a:ext cx="7470360" cy="1143000"/>
          </a:xfrm>
          <a:prstGeom prst="rect">
            <a:avLst/>
          </a:prstGeom>
        </p:spPr>
        <p:txBody>
          <a:bodyPr anchor="ctr" bIns="0" lIns="0" rIns="0" tIns="0" wrap="none"/>
          <a:p>
            <a:endParaRPr/>
          </a:p>
        </p:txBody>
      </p:sp>
      <p:sp>
        <p:nvSpPr>
          <p:cNvPr id="27"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28"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29" name="PlaceHolder 4"/>
          <p:cNvSpPr>
            <a:spLocks noGrp="1"/>
          </p:cNvSpPr>
          <p:nvPr>
            <p:ph type="body"/>
          </p:nvPr>
        </p:nvSpPr>
        <p:spPr>
          <a:xfrm>
            <a:off x="457200" y="3681720"/>
            <a:ext cx="8045640" cy="189684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0" name="CustomShape 1"/>
          <p:cNvSpPr/>
          <p:nvPr/>
        </p:nvSpPr>
        <p:spPr>
          <a:xfrm>
            <a:off x="0" y="4752000"/>
            <a:ext cx="9143640" cy="2112480"/>
          </a:xfrm>
          <a:prstGeom prst="rect">
            <a:avLst>
              <a:gd fmla="val 0" name="A1"/>
              <a:gd fmla="val 0" name="A2"/>
              <a:gd fmla="val 0" name="A3"/>
              <a:gd fmla="val 0" name="A4"/>
              <a:gd fmla="val 0" name="A5"/>
              <a:gd fmla="val 0" name="A6"/>
              <a:gd fmla="val 0" name="A7"/>
              <a:gd fmla="val 0" name="A8"/>
            </a:avLst>
          </a:prstGeom>
          <a:solidFill>
            <a:srgbClr val="7e7e7e"/>
          </a:solidFill>
        </p:spPr>
      </p:sp>
      <p:sp>
        <p:nvSpPr>
          <p:cNvPr id="1" name="CustomShape 2"/>
          <p:cNvSpPr/>
          <p:nvPr/>
        </p:nvSpPr>
        <p:spPr>
          <a:xfrm>
            <a:off x="7315200" y="0"/>
            <a:ext cx="1828440" cy="6857640"/>
          </a:xfrm>
          <a:prstGeom prst="rect">
            <a:avLst/>
          </a:prstGeom>
          <a:solidFill>
            <a:srgbClr val="5d5d5d"/>
          </a:solidFill>
        </p:spPr>
      </p:sp>
      <p:sp>
        <p:nvSpPr>
          <p:cNvPr id="2" name="CustomShape 3"/>
          <p:cNvSpPr/>
          <p:nvPr/>
        </p:nvSpPr>
        <p:spPr>
          <a:xfrm>
            <a:off x="0" y="4752000"/>
            <a:ext cx="9143640" cy="2112480"/>
          </a:xfrm>
          <a:prstGeom prst="rect">
            <a:avLst>
              <a:gd fmla="val 0" name="A1"/>
              <a:gd fmla="val 0" name="A2"/>
              <a:gd fmla="val 0" name="A3"/>
              <a:gd fmla="val 0" name="A4"/>
              <a:gd fmla="val 0" name="A5"/>
              <a:gd fmla="val 0" name="A6"/>
              <a:gd fmla="val 0" name="A7"/>
              <a:gd fmla="val 0" name="A8"/>
            </a:avLst>
          </a:prstGeom>
          <a:solidFill>
            <a:srgbClr val="7e7e7e"/>
          </a:solidFill>
        </p:spPr>
      </p:sp>
      <p:sp>
        <p:nvSpPr>
          <p:cNvPr id="3" name="CustomShape 4"/>
          <p:cNvSpPr/>
          <p:nvPr/>
        </p:nvSpPr>
        <p:spPr>
          <a:xfrm>
            <a:off x="6105600" y="0"/>
            <a:ext cx="3038040" cy="6857640"/>
          </a:xfrm>
          <a:prstGeom prst="rect">
            <a:avLst/>
          </a:prstGeom>
          <a:solidFill>
            <a:srgbClr val="5d5d5d"/>
          </a:solidFill>
        </p:spPr>
      </p:sp>
      <p:sp>
        <p:nvSpPr>
          <p:cNvPr id="4" name="PlaceHolder 5"/>
          <p:cNvSpPr>
            <a:spLocks noGrp="1"/>
          </p:cNvSpPr>
          <p:nvPr>
            <p:ph type="title"/>
          </p:nvPr>
        </p:nvSpPr>
        <p:spPr>
          <a:xfrm>
            <a:off x="429120" y="3337560"/>
            <a:ext cx="6479640" cy="2300760"/>
          </a:xfrm>
          <a:prstGeom prst="rect">
            <a:avLst/>
          </a:prstGeom>
        </p:spPr>
        <p:txBody>
          <a:bodyPr bIns="45000" lIns="45720" rIns="45720" tIns="45000"/>
          <a:p>
            <a:pPr algn="r">
              <a:lnSpc>
                <a:spcPct val="100000"/>
              </a:lnSpc>
            </a:pPr>
            <a:r>
              <a:rPr b="1" lang="ru-RU" sz="4600">
                <a:solidFill>
                  <a:srgbClr val="5cd3ff"/>
                </a:solidFill>
                <a:latin typeface="Franklin Gothic Book"/>
              </a:rPr>
              <a:t>Для правки текста заголовка щелкните мышьюОбразец заголовка</a:t>
            </a:r>
            <a:endParaRPr/>
          </a:p>
        </p:txBody>
      </p:sp>
      <p:sp>
        <p:nvSpPr>
          <p:cNvPr id="5" name="PlaceHolder 6"/>
          <p:cNvSpPr>
            <a:spLocks noGrp="1"/>
          </p:cNvSpPr>
          <p:nvPr>
            <p:ph type="dt"/>
          </p:nvPr>
        </p:nvSpPr>
        <p:spPr>
          <a:xfrm>
            <a:off x="457200" y="6422040"/>
            <a:ext cx="2133360" cy="364680"/>
          </a:xfrm>
          <a:prstGeom prst="rect">
            <a:avLst/>
          </a:prstGeom>
        </p:spPr>
        <p:txBody>
          <a:bodyPr anchor="b" bIns="0" lIns="90000" rIns="90000" tIns="45000"/>
          <a:p>
            <a:pPr>
              <a:lnSpc>
                <a:spcPct val="100000"/>
              </a:lnSpc>
            </a:pPr>
            <a:r>
              <a:rPr lang="ru-RU" sz="1000">
                <a:solidFill>
                  <a:srgbClr val="9c9b99"/>
                </a:solidFill>
                <a:latin typeface="Arial"/>
              </a:rPr>
              <a:t>17.12.13</a:t>
            </a:r>
            <a:endParaRPr/>
          </a:p>
        </p:txBody>
      </p:sp>
      <p:sp>
        <p:nvSpPr>
          <p:cNvPr id="6" name="PlaceHolder 7"/>
          <p:cNvSpPr>
            <a:spLocks noGrp="1"/>
          </p:cNvSpPr>
          <p:nvPr>
            <p:ph type="ftr"/>
          </p:nvPr>
        </p:nvSpPr>
        <p:spPr>
          <a:xfrm>
            <a:off x="3124080" y="6422040"/>
            <a:ext cx="2895120" cy="364680"/>
          </a:xfrm>
          <a:prstGeom prst="rect">
            <a:avLst/>
          </a:prstGeom>
        </p:spPr>
        <p:txBody>
          <a:bodyPr anchor="b" bIns="0" lIns="0" rIns="0" tIns="45000"/>
          <a:p>
            <a:endParaRPr/>
          </a:p>
        </p:txBody>
      </p:sp>
      <p:sp>
        <p:nvSpPr>
          <p:cNvPr id="7" name="PlaceHolder 8"/>
          <p:cNvSpPr>
            <a:spLocks noGrp="1"/>
          </p:cNvSpPr>
          <p:nvPr>
            <p:ph type="sldNum"/>
          </p:nvPr>
        </p:nvSpPr>
        <p:spPr>
          <a:xfrm>
            <a:off x="8153280" y="6422040"/>
            <a:ext cx="761760" cy="364680"/>
          </a:xfrm>
          <a:prstGeom prst="rect">
            <a:avLst/>
          </a:prstGeom>
        </p:spPr>
        <p:txBody>
          <a:bodyPr anchor="b" bIns="0" lIns="0" rIns="0" tIns="0"/>
          <a:p>
            <a:pPr algn="r">
              <a:lnSpc>
                <a:spcPct val="100000"/>
              </a:lnSpc>
            </a:pPr>
            <a:fld id="{DBCB222A-509A-4E6A-908C-7C76DB296B8B}" type="slidenum">
              <a:rPr lang="ru-RU" sz="1000">
                <a:solidFill>
                  <a:srgbClr val="9c9b99"/>
                </a:solidFill>
                <a:latin typeface="Arial"/>
              </a:rPr>
              <a:t>&lt;номер&gt;</a:t>
            </a:fld>
            <a:endParaRPr/>
          </a:p>
        </p:txBody>
      </p:sp>
      <p:sp>
        <p:nvSpPr>
          <p:cNvPr id="8" name="PlaceHolder 9"/>
          <p:cNvSpPr>
            <a:spLocks noGrp="1"/>
          </p:cNvSpPr>
          <p:nvPr>
            <p:ph type="body"/>
          </p:nvPr>
        </p:nvSpPr>
        <p:spPr>
          <a:xfrm>
            <a:off x="457200" y="1604520"/>
            <a:ext cx="8046360" cy="3977280"/>
          </a:xfrm>
          <a:prstGeom prst="rect">
            <a:avLst/>
          </a:prstGeom>
        </p:spPr>
        <p:txBody>
          <a:bodyPr bIns="0" lIns="0" rIns="0" tIns="0" wrap="none"/>
          <a:p>
            <a:pPr>
              <a:buSzPct val="25000"/>
              <a:buFont typeface="StarSymbol"/>
              <a:buChar char=""/>
            </a:pPr>
            <a:r>
              <a:rPr lang="ru-RU"/>
              <a:t>Для правки структуры щелкните мышью</a:t>
            </a:r>
            <a:endParaRPr/>
          </a:p>
          <a:p>
            <a:pPr lvl="1">
              <a:buSzPct val="25000"/>
              <a:buFont typeface="StarSymbol"/>
              <a:buChar char=""/>
            </a:pPr>
            <a:r>
              <a:rPr lang="ru-RU"/>
              <a:t>Второй уровень структуры</a:t>
            </a:r>
            <a:endParaRPr/>
          </a:p>
          <a:p>
            <a:pPr lvl="2">
              <a:buSzPct val="25000"/>
              <a:buFont typeface="StarSymbol"/>
              <a:buChar char=""/>
            </a:pPr>
            <a:r>
              <a:rPr lang="ru-RU"/>
              <a:t>Третий уровень структуры</a:t>
            </a:r>
            <a:endParaRPr/>
          </a:p>
          <a:p>
            <a:pPr lvl="3">
              <a:buSzPct val="25000"/>
              <a:buFont typeface="StarSymbol"/>
              <a:buChar char=""/>
            </a:pPr>
            <a:r>
              <a:rPr lang="ru-RU"/>
              <a:t>Четвёртый уровень структуры</a:t>
            </a:r>
            <a:endParaRPr/>
          </a:p>
          <a:p>
            <a:pPr lvl="4">
              <a:buSzPct val="25000"/>
              <a:buFont typeface="StarSymbol"/>
              <a:buChar char=""/>
            </a:pPr>
            <a:r>
              <a:rPr lang="ru-RU"/>
              <a:t>Пятый уровень структуры</a:t>
            </a:r>
            <a:endParaRPr/>
          </a:p>
          <a:p>
            <a:pPr lvl="5">
              <a:buSzPct val="25000"/>
              <a:buFont typeface="StarSymbol"/>
              <a:buChar char=""/>
            </a:pPr>
            <a:r>
              <a:rPr lang="ru-RU"/>
              <a:t>Шестой уровень структуры</a:t>
            </a:r>
            <a:endParaRPr/>
          </a:p>
          <a:p>
            <a:pPr lvl="6">
              <a:buSzPct val="25000"/>
              <a:buFont typeface="StarSymbol"/>
              <a:buChar char=""/>
            </a:pPr>
            <a:r>
              <a:rPr lang="ru-RU"/>
              <a:t>Седьмой уровень структуры</a:t>
            </a:r>
            <a:endParaRPr/>
          </a:p>
        </p:txBody>
      </p:sp>
    </p:spTree>
  </p:cSld>
  <p:clrMap accent1="accent1" accent2="accent2" accent3="accent3" accent4="accent4" accent5="accent5" accent6="accent6" bg1="lt1" bg2="lt2" folHlink="folHlink" hlink="hlink" tx1="dk1" tx2="dk2"/>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3b3b3b"/>
        </a:solidFill>
      </p:bgPr>
    </p:bg>
    <p:spTree>
      <p:nvGrpSpPr>
        <p:cNvPr id="1" name=""/>
        <p:cNvGrpSpPr/>
        <p:nvPr/>
      </p:nvGrpSpPr>
      <p:grpSpPr>
        <a:xfrm>
          <a:off x="0" y="0"/>
          <a:ext cx="0" cy="0"/>
          <a:chOff x="0" y="0"/>
          <a:chExt cx="0" cy="0"/>
        </a:xfrm>
      </p:grpSpPr>
      <p:sp>
        <p:nvSpPr>
          <p:cNvPr id="41" name="CustomShape 1"/>
          <p:cNvSpPr/>
          <p:nvPr/>
        </p:nvSpPr>
        <p:spPr>
          <a:xfrm>
            <a:off x="0" y="4752000"/>
            <a:ext cx="9143640" cy="2112480"/>
          </a:xfrm>
          <a:prstGeom prst="rect">
            <a:avLst>
              <a:gd fmla="val 0" name="A1"/>
              <a:gd fmla="val 0" name="A2"/>
              <a:gd fmla="val 0" name="A3"/>
              <a:gd fmla="val 0" name="A4"/>
              <a:gd fmla="val 0" name="A5"/>
              <a:gd fmla="val 0" name="A6"/>
              <a:gd fmla="val 0" name="A7"/>
              <a:gd fmla="val 0" name="A8"/>
            </a:avLst>
          </a:prstGeom>
          <a:solidFill>
            <a:srgbClr val="7e7e7e"/>
          </a:solidFill>
        </p:spPr>
      </p:sp>
      <p:sp>
        <p:nvSpPr>
          <p:cNvPr id="42" name="CustomShape 2"/>
          <p:cNvSpPr/>
          <p:nvPr/>
        </p:nvSpPr>
        <p:spPr>
          <a:xfrm>
            <a:off x="7315200" y="0"/>
            <a:ext cx="1828440" cy="6857640"/>
          </a:xfrm>
          <a:prstGeom prst="rect">
            <a:avLst/>
          </a:prstGeom>
          <a:solidFill>
            <a:srgbClr val="5d5d5d"/>
          </a:solidFill>
        </p:spPr>
      </p:sp>
      <p:sp>
        <p:nvSpPr>
          <p:cNvPr id="43" name="PlaceHolder 3"/>
          <p:cNvSpPr>
            <a:spLocks noGrp="1"/>
          </p:cNvSpPr>
          <p:nvPr>
            <p:ph type="title"/>
          </p:nvPr>
        </p:nvSpPr>
        <p:spPr>
          <a:xfrm>
            <a:off x="457200" y="274680"/>
            <a:ext cx="7467120" cy="1142640"/>
          </a:xfrm>
          <a:prstGeom prst="rect">
            <a:avLst/>
          </a:prstGeom>
        </p:spPr>
        <p:txBody>
          <a:bodyPr anchor="ctr" bIns="45000" lIns="45720" rIns="45720" tIns="45000"/>
          <a:p>
            <a:pPr>
              <a:lnSpc>
                <a:spcPct val="100000"/>
              </a:lnSpc>
            </a:pPr>
            <a:r>
              <a:rPr lang="ru-RU" sz="4600">
                <a:solidFill>
                  <a:srgbClr val="ffffff"/>
                </a:solidFill>
                <a:latin typeface="Franklin Gothic Book"/>
              </a:rPr>
              <a:t>Для правки текста заголовка щелкните мышьюОбразец заголовка</a:t>
            </a:r>
            <a:endParaRPr/>
          </a:p>
        </p:txBody>
      </p:sp>
      <p:sp>
        <p:nvSpPr>
          <p:cNvPr id="44" name="PlaceHolder 4"/>
          <p:cNvSpPr>
            <a:spLocks noGrp="1"/>
          </p:cNvSpPr>
          <p:nvPr>
            <p:ph type="body"/>
          </p:nvPr>
        </p:nvSpPr>
        <p:spPr>
          <a:xfrm>
            <a:off x="457200" y="1600200"/>
            <a:ext cx="7467120" cy="4525560"/>
          </a:xfrm>
          <a:prstGeom prst="rect">
            <a:avLst/>
          </a:prstGeom>
        </p:spPr>
        <p:txBody>
          <a:bodyPr bIns="45000" lIns="90000" rIns="90000" tIns="45000"/>
          <a:p>
            <a:pPr>
              <a:buSzPct val="25000"/>
              <a:buFont typeface="StarSymbol"/>
              <a:buChar char=""/>
            </a:pPr>
            <a:r>
              <a:rPr lang="ru-RU" sz="3000">
                <a:solidFill>
                  <a:srgbClr val="ffffff"/>
                </a:solidFill>
                <a:latin typeface="Arial"/>
              </a:rPr>
              <a:t>Для правки структуры щелкните мышью</a:t>
            </a:r>
            <a:endParaRPr/>
          </a:p>
          <a:p>
            <a:pPr lvl="1">
              <a:buSzPct val="25000"/>
              <a:buFont typeface="StarSymbol"/>
              <a:buChar char=""/>
            </a:pPr>
            <a:r>
              <a:rPr lang="ru-RU" sz="3000">
                <a:solidFill>
                  <a:srgbClr val="ffffff"/>
                </a:solidFill>
                <a:latin typeface="Arial"/>
              </a:rPr>
              <a:t>Второй уровень структуры</a:t>
            </a:r>
            <a:endParaRPr/>
          </a:p>
          <a:p>
            <a:pPr lvl="2">
              <a:buSzPct val="25000"/>
              <a:buFont typeface="StarSymbol"/>
              <a:buChar char=""/>
            </a:pPr>
            <a:r>
              <a:rPr lang="ru-RU" sz="3000">
                <a:solidFill>
                  <a:srgbClr val="ffffff"/>
                </a:solidFill>
                <a:latin typeface="Arial"/>
              </a:rPr>
              <a:t>Третий уровень структуры</a:t>
            </a:r>
            <a:endParaRPr/>
          </a:p>
          <a:p>
            <a:pPr lvl="3">
              <a:buSzPct val="25000"/>
              <a:buFont typeface="StarSymbol"/>
              <a:buChar char=""/>
            </a:pPr>
            <a:r>
              <a:rPr lang="ru-RU" sz="3000">
                <a:solidFill>
                  <a:srgbClr val="ffffff"/>
                </a:solidFill>
                <a:latin typeface="Arial"/>
              </a:rPr>
              <a:t>Четвёртый уровень структуры</a:t>
            </a:r>
            <a:endParaRPr/>
          </a:p>
          <a:p>
            <a:pPr lvl="4">
              <a:buSzPct val="25000"/>
              <a:buFont typeface="StarSymbol"/>
              <a:buChar char=""/>
            </a:pPr>
            <a:r>
              <a:rPr lang="ru-RU" sz="3000">
                <a:solidFill>
                  <a:srgbClr val="ffffff"/>
                </a:solidFill>
                <a:latin typeface="Arial"/>
              </a:rPr>
              <a:t>Пятый уровень структуры</a:t>
            </a:r>
            <a:endParaRPr/>
          </a:p>
          <a:p>
            <a:pPr lvl="5">
              <a:buSzPct val="25000"/>
              <a:buFont typeface="StarSymbol"/>
              <a:buChar char=""/>
            </a:pPr>
            <a:r>
              <a:rPr lang="ru-RU" sz="3000">
                <a:solidFill>
                  <a:srgbClr val="ffffff"/>
                </a:solidFill>
                <a:latin typeface="Arial"/>
              </a:rPr>
              <a:t>Шестой уровень структуры</a:t>
            </a:r>
            <a:endParaRPr/>
          </a:p>
          <a:p>
            <a:pPr>
              <a:lnSpc>
                <a:spcPct val="100000"/>
              </a:lnSpc>
              <a:buSzPct val="25000"/>
              <a:buFont charset="2" typeface="Wingdings 2"/>
              <a:buChar char=""/>
            </a:pPr>
            <a:r>
              <a:rPr lang="ru-RU" sz="3000">
                <a:solidFill>
                  <a:srgbClr val="ffffff"/>
                </a:solidFill>
                <a:latin typeface="Arial"/>
              </a:rPr>
              <a:t>Седьмой уровень структурыОбразец текста</a:t>
            </a:r>
            <a:endParaRPr/>
          </a:p>
          <a:p>
            <a:pPr lvl="1">
              <a:lnSpc>
                <a:spcPct val="100000"/>
              </a:lnSpc>
              <a:buSzPct val="25000"/>
              <a:buFont typeface="StarSymbol"/>
              <a:buChar char=""/>
            </a:pPr>
            <a:r>
              <a:rPr lang="ru-RU" sz="2600">
                <a:solidFill>
                  <a:srgbClr val="ffffff"/>
                </a:solidFill>
                <a:latin typeface="Arial"/>
              </a:rPr>
              <a:t>Второй уровень</a:t>
            </a:r>
            <a:endParaRPr/>
          </a:p>
          <a:p>
            <a:pPr lvl="2">
              <a:lnSpc>
                <a:spcPct val="100000"/>
              </a:lnSpc>
              <a:buSzPct val="25000"/>
              <a:buFont typeface="StarSymbol"/>
              <a:buChar char=""/>
            </a:pPr>
            <a:r>
              <a:rPr lang="ru-RU" sz="2400">
                <a:solidFill>
                  <a:srgbClr val="ffffff"/>
                </a:solidFill>
                <a:latin typeface="Arial"/>
              </a:rPr>
              <a:t>Третий уровень</a:t>
            </a:r>
            <a:endParaRPr/>
          </a:p>
          <a:p>
            <a:pPr lvl="3">
              <a:lnSpc>
                <a:spcPct val="100000"/>
              </a:lnSpc>
              <a:buSzPct val="25000"/>
              <a:buFont typeface="StarSymbol"/>
              <a:buChar char=""/>
            </a:pPr>
            <a:r>
              <a:rPr lang="ru-RU" sz="2000">
                <a:solidFill>
                  <a:srgbClr val="ffffff"/>
                </a:solidFill>
                <a:latin typeface="Arial"/>
              </a:rPr>
              <a:t>Четвертый уровень</a:t>
            </a:r>
            <a:endParaRPr/>
          </a:p>
          <a:p>
            <a:pPr lvl="4">
              <a:lnSpc>
                <a:spcPct val="100000"/>
              </a:lnSpc>
              <a:buSzPct val="25000"/>
              <a:buFont typeface="StarSymbol"/>
              <a:buChar char=""/>
            </a:pPr>
            <a:r>
              <a:rPr lang="ru-RU" sz="2000">
                <a:solidFill>
                  <a:srgbClr val="ffffff"/>
                </a:solidFill>
                <a:latin typeface="Arial"/>
              </a:rPr>
              <a:t>Пятый уровень</a:t>
            </a:r>
            <a:endParaRPr/>
          </a:p>
        </p:txBody>
      </p:sp>
      <p:sp>
        <p:nvSpPr>
          <p:cNvPr id="45" name="PlaceHolder 5"/>
          <p:cNvSpPr>
            <a:spLocks noGrp="1"/>
          </p:cNvSpPr>
          <p:nvPr>
            <p:ph type="dt"/>
          </p:nvPr>
        </p:nvSpPr>
        <p:spPr>
          <a:xfrm>
            <a:off x="457200" y="6422040"/>
            <a:ext cx="2133360" cy="364680"/>
          </a:xfrm>
          <a:prstGeom prst="rect">
            <a:avLst/>
          </a:prstGeom>
        </p:spPr>
        <p:txBody>
          <a:bodyPr anchor="b" bIns="0" lIns="90000" rIns="90000" tIns="45000"/>
          <a:p>
            <a:pPr>
              <a:lnSpc>
                <a:spcPct val="100000"/>
              </a:lnSpc>
            </a:pPr>
            <a:r>
              <a:rPr lang="ru-RU" sz="1000">
                <a:solidFill>
                  <a:srgbClr val="9c9b99"/>
                </a:solidFill>
                <a:latin typeface="Arial"/>
              </a:rPr>
              <a:t>17.12.13</a:t>
            </a:r>
            <a:endParaRPr/>
          </a:p>
        </p:txBody>
      </p:sp>
      <p:sp>
        <p:nvSpPr>
          <p:cNvPr id="46" name="PlaceHolder 6"/>
          <p:cNvSpPr>
            <a:spLocks noGrp="1"/>
          </p:cNvSpPr>
          <p:nvPr>
            <p:ph type="ftr"/>
          </p:nvPr>
        </p:nvSpPr>
        <p:spPr>
          <a:xfrm>
            <a:off x="3124080" y="6422040"/>
            <a:ext cx="2895120" cy="364680"/>
          </a:xfrm>
          <a:prstGeom prst="rect">
            <a:avLst/>
          </a:prstGeom>
        </p:spPr>
        <p:txBody>
          <a:bodyPr anchor="b" bIns="0" lIns="0" rIns="0" tIns="45000"/>
          <a:p>
            <a:endParaRPr/>
          </a:p>
        </p:txBody>
      </p:sp>
      <p:sp>
        <p:nvSpPr>
          <p:cNvPr id="47" name="PlaceHolder 7"/>
          <p:cNvSpPr>
            <a:spLocks noGrp="1"/>
          </p:cNvSpPr>
          <p:nvPr>
            <p:ph type="sldNum"/>
          </p:nvPr>
        </p:nvSpPr>
        <p:spPr>
          <a:xfrm>
            <a:off x="8153280" y="6422040"/>
            <a:ext cx="761760" cy="364680"/>
          </a:xfrm>
          <a:prstGeom prst="rect">
            <a:avLst/>
          </a:prstGeom>
        </p:spPr>
        <p:txBody>
          <a:bodyPr anchor="b" bIns="0" lIns="0" rIns="0" tIns="0"/>
          <a:p>
            <a:pPr algn="r">
              <a:lnSpc>
                <a:spcPct val="100000"/>
              </a:lnSpc>
            </a:pPr>
            <a:fld id="{2415CD3B-0E0C-4D34-9A5C-D868777A5A97}" type="slidenum">
              <a:rPr lang="ru-RU" sz="1000">
                <a:solidFill>
                  <a:srgbClr val="9c9b99"/>
                </a:solidFill>
                <a:latin typeface="Arial"/>
              </a:rPr>
              <a:t>&lt;номер&gt;</a:t>
            </a:fld>
            <a:endParaRPr/>
          </a:p>
        </p:txBody>
      </p:sp>
    </p:spTree>
  </p:cSld>
  <p:clrMap accent1="accent1" accent2="accent2" accent3="accent3" accent4="accent4" accent5="accent5" accent6="accent6" bg1="lt1" bg2="lt2" folHlink="folHlink" hlink="hlink" tx1="dk1" tx2="dk2"/>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p:cSld>
    <p:bg>
      <p:bgPr>
        <a:solidFill>
          <a:srgbClr val="3b3b3b"/>
        </a:solidFill>
      </p:bgPr>
    </p:bg>
    <p:spTree>
      <p:nvGrpSpPr>
        <p:cNvPr id="1" name=""/>
        <p:cNvGrpSpPr/>
        <p:nvPr/>
      </p:nvGrpSpPr>
      <p:grpSpPr>
        <a:xfrm>
          <a:off x="0" y="0"/>
          <a:ext cx="0" cy="0"/>
          <a:chOff x="0" y="0"/>
          <a:chExt cx="0" cy="0"/>
        </a:xfrm>
      </p:grpSpPr>
      <p:sp>
        <p:nvSpPr>
          <p:cNvPr id="80" name="CustomShape 1"/>
          <p:cNvSpPr/>
          <p:nvPr/>
        </p:nvSpPr>
        <p:spPr>
          <a:xfrm>
            <a:off x="0" y="4752000"/>
            <a:ext cx="9143640" cy="2112480"/>
          </a:xfrm>
          <a:prstGeom prst="rect">
            <a:avLst>
              <a:gd fmla="val 0" name="A1"/>
              <a:gd fmla="val 0" name="A2"/>
              <a:gd fmla="val 0" name="A3"/>
              <a:gd fmla="val 0" name="A4"/>
              <a:gd fmla="val 0" name="A5"/>
              <a:gd fmla="val 0" name="A6"/>
              <a:gd fmla="val 0" name="A7"/>
              <a:gd fmla="val 0" name="A8"/>
            </a:avLst>
          </a:prstGeom>
          <a:solidFill>
            <a:srgbClr val="7e7e7e"/>
          </a:solidFill>
        </p:spPr>
      </p:sp>
      <p:sp>
        <p:nvSpPr>
          <p:cNvPr id="81" name="CustomShape 2"/>
          <p:cNvSpPr/>
          <p:nvPr/>
        </p:nvSpPr>
        <p:spPr>
          <a:xfrm>
            <a:off x="7315200" y="0"/>
            <a:ext cx="1828440" cy="6857640"/>
          </a:xfrm>
          <a:prstGeom prst="rect">
            <a:avLst/>
          </a:prstGeom>
          <a:solidFill>
            <a:srgbClr val="5d5d5d"/>
          </a:solidFill>
        </p:spPr>
      </p:sp>
      <p:sp>
        <p:nvSpPr>
          <p:cNvPr id="82" name="PlaceHolder 3"/>
          <p:cNvSpPr>
            <a:spLocks noGrp="1"/>
          </p:cNvSpPr>
          <p:nvPr>
            <p:ph type="title"/>
          </p:nvPr>
        </p:nvSpPr>
        <p:spPr>
          <a:xfrm>
            <a:off x="457200" y="274320"/>
            <a:ext cx="7470360" cy="1142640"/>
          </a:xfrm>
          <a:prstGeom prst="rect">
            <a:avLst/>
          </a:prstGeom>
        </p:spPr>
        <p:txBody>
          <a:bodyPr anchor="ctr" bIns="45000" lIns="45720" rIns="45720" tIns="45000"/>
          <a:p>
            <a:pPr>
              <a:lnSpc>
                <a:spcPct val="100000"/>
              </a:lnSpc>
            </a:pPr>
            <a:r>
              <a:rPr lang="ru-RU" sz="4600">
                <a:solidFill>
                  <a:srgbClr val="ffffff"/>
                </a:solidFill>
                <a:latin typeface="Franklin Gothic Book"/>
              </a:rPr>
              <a:t>Для правки текста заголовка щелкните мышьюОбразец заголовка</a:t>
            </a:r>
            <a:endParaRPr/>
          </a:p>
        </p:txBody>
      </p:sp>
      <p:sp>
        <p:nvSpPr>
          <p:cNvPr id="83" name="PlaceHolder 4"/>
          <p:cNvSpPr>
            <a:spLocks noGrp="1"/>
          </p:cNvSpPr>
          <p:nvPr>
            <p:ph type="dt"/>
          </p:nvPr>
        </p:nvSpPr>
        <p:spPr>
          <a:xfrm>
            <a:off x="457200" y="6422040"/>
            <a:ext cx="2133360" cy="364680"/>
          </a:xfrm>
          <a:prstGeom prst="rect">
            <a:avLst/>
          </a:prstGeom>
        </p:spPr>
        <p:txBody>
          <a:bodyPr anchor="b" bIns="0" lIns="90000" rIns="90000" tIns="45000"/>
          <a:p>
            <a:pPr>
              <a:lnSpc>
                <a:spcPct val="100000"/>
              </a:lnSpc>
            </a:pPr>
            <a:r>
              <a:rPr lang="ru-RU" sz="1000">
                <a:solidFill>
                  <a:srgbClr val="9c9b99"/>
                </a:solidFill>
                <a:latin typeface="Arial"/>
              </a:rPr>
              <a:t>17.12.13</a:t>
            </a:r>
            <a:endParaRPr/>
          </a:p>
        </p:txBody>
      </p:sp>
      <p:sp>
        <p:nvSpPr>
          <p:cNvPr id="84" name="PlaceHolder 5"/>
          <p:cNvSpPr>
            <a:spLocks noGrp="1"/>
          </p:cNvSpPr>
          <p:nvPr>
            <p:ph type="sldNum"/>
          </p:nvPr>
        </p:nvSpPr>
        <p:spPr>
          <a:xfrm>
            <a:off x="8153280" y="6422040"/>
            <a:ext cx="761760" cy="364680"/>
          </a:xfrm>
          <a:prstGeom prst="rect">
            <a:avLst/>
          </a:prstGeom>
        </p:spPr>
        <p:txBody>
          <a:bodyPr anchor="b" bIns="0" lIns="0" rIns="0" tIns="0"/>
          <a:p>
            <a:pPr algn="r">
              <a:lnSpc>
                <a:spcPct val="100000"/>
              </a:lnSpc>
            </a:pPr>
            <a:fld id="{5FBDB6F6-453F-4B0B-966C-53609B61A5F4}" type="slidenum">
              <a:rPr lang="ru-RU" sz="1000">
                <a:solidFill>
                  <a:srgbClr val="9c9b99"/>
                </a:solidFill>
                <a:latin typeface="Arial"/>
              </a:rPr>
              <a:t>&lt;номер&gt;</a:t>
            </a:fld>
            <a:endParaRPr/>
          </a:p>
        </p:txBody>
      </p:sp>
      <p:sp>
        <p:nvSpPr>
          <p:cNvPr id="85" name="PlaceHolder 6"/>
          <p:cNvSpPr>
            <a:spLocks noGrp="1"/>
          </p:cNvSpPr>
          <p:nvPr>
            <p:ph type="ftr"/>
          </p:nvPr>
        </p:nvSpPr>
        <p:spPr>
          <a:xfrm>
            <a:off x="3124080" y="6422040"/>
            <a:ext cx="2895120" cy="364680"/>
          </a:xfrm>
          <a:prstGeom prst="rect">
            <a:avLst/>
          </a:prstGeom>
        </p:spPr>
        <p:txBody>
          <a:bodyPr anchor="b" bIns="0" lIns="0" rIns="0" tIns="45000"/>
          <a:p>
            <a:endParaRPr/>
          </a:p>
        </p:txBody>
      </p:sp>
      <p:sp>
        <p:nvSpPr>
          <p:cNvPr id="86" name="PlaceHolder 7"/>
          <p:cNvSpPr>
            <a:spLocks noGrp="1"/>
          </p:cNvSpPr>
          <p:nvPr>
            <p:ph type="body"/>
          </p:nvPr>
        </p:nvSpPr>
        <p:spPr>
          <a:xfrm>
            <a:off x="457200" y="1604520"/>
            <a:ext cx="8046360" cy="3977280"/>
          </a:xfrm>
          <a:prstGeom prst="rect">
            <a:avLst/>
          </a:prstGeom>
        </p:spPr>
        <p:txBody>
          <a:bodyPr bIns="0" lIns="0" rIns="0" tIns="0" wrap="none"/>
          <a:p>
            <a:pPr>
              <a:buSzPct val="25000"/>
              <a:buFont typeface="StarSymbol"/>
              <a:buChar char=""/>
            </a:pPr>
            <a:r>
              <a:rPr lang="ru-RU"/>
              <a:t>Для правки структуры щелкните мышью</a:t>
            </a:r>
            <a:endParaRPr/>
          </a:p>
          <a:p>
            <a:pPr lvl="1">
              <a:buSzPct val="25000"/>
              <a:buFont typeface="StarSymbol"/>
              <a:buChar char=""/>
            </a:pPr>
            <a:r>
              <a:rPr lang="ru-RU"/>
              <a:t>Второй уровень структуры</a:t>
            </a:r>
            <a:endParaRPr/>
          </a:p>
          <a:p>
            <a:pPr lvl="2">
              <a:buSzPct val="25000"/>
              <a:buFont typeface="StarSymbol"/>
              <a:buChar char=""/>
            </a:pPr>
            <a:r>
              <a:rPr lang="ru-RU"/>
              <a:t>Третий уровень структуры</a:t>
            </a:r>
            <a:endParaRPr/>
          </a:p>
          <a:p>
            <a:pPr lvl="3">
              <a:buSzPct val="25000"/>
              <a:buFont typeface="StarSymbol"/>
              <a:buChar char=""/>
            </a:pPr>
            <a:r>
              <a:rPr lang="ru-RU"/>
              <a:t>Четвёртый уровень структуры</a:t>
            </a:r>
            <a:endParaRPr/>
          </a:p>
          <a:p>
            <a:pPr lvl="4">
              <a:buSzPct val="25000"/>
              <a:buFont typeface="StarSymbol"/>
              <a:buChar char=""/>
            </a:pPr>
            <a:r>
              <a:rPr lang="ru-RU"/>
              <a:t>Пятый уровень структуры</a:t>
            </a:r>
            <a:endParaRPr/>
          </a:p>
          <a:p>
            <a:pPr lvl="5">
              <a:buSzPct val="25000"/>
              <a:buFont typeface="StarSymbol"/>
              <a:buChar char=""/>
            </a:pPr>
            <a:r>
              <a:rPr lang="ru-RU"/>
              <a:t>Шестой уровень структуры</a:t>
            </a:r>
            <a:endParaRPr/>
          </a:p>
          <a:p>
            <a:pPr lvl="6">
              <a:buSzPct val="25000"/>
              <a:buFont typeface="StarSymbol"/>
              <a:buChar char=""/>
            </a:pPr>
            <a:r>
              <a:rPr lang="ru-RU"/>
              <a:t>Седьмой уровень структуры</a:t>
            </a:r>
            <a:endParaRPr/>
          </a:p>
        </p:txBody>
      </p:sp>
    </p:spTree>
  </p:cSld>
  <p:clrMap accent1="accent1" accent2="accent2" accent3="accent3" accent4="accent4" accent5="accent5" accent6="accent6" bg1="lt1" bg2="lt2" folHlink="folHlink" hlink="hlink" tx1="dk1" tx2="dk2"/>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18.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29.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9" name="TextShape 1"/>
          <p:cNvSpPr txBox="1"/>
          <p:nvPr/>
        </p:nvSpPr>
        <p:spPr>
          <a:xfrm>
            <a:off x="714240" y="285840"/>
            <a:ext cx="7772040" cy="2571480"/>
          </a:xfrm>
          <a:prstGeom prst="rect">
            <a:avLst/>
          </a:prstGeom>
        </p:spPr>
        <p:txBody>
          <a:bodyPr bIns="45000" lIns="45720" rIns="45720" tIns="45000"/>
          <a:p>
            <a:pPr>
              <a:lnSpc>
                <a:spcPct val="100000"/>
              </a:lnSpc>
            </a:pPr>
            <a:r>
              <a:rPr b="1" lang="ru-RU" sz="4600">
                <a:solidFill>
                  <a:srgbClr val="5cd3ff"/>
                </a:solidFill>
                <a:latin typeface="Franklin Gothic Book"/>
              </a:rPr>
              <a:t>               </a:t>
            </a:r>
            <a:r>
              <a:rPr b="1" lang="ru-RU" sz="4600">
                <a:solidFill>
                  <a:srgbClr val="5cd3ff"/>
                </a:solidFill>
                <a:latin typeface="Franklin Gothic Book"/>
              </a:rPr>
              <a:t>G-</a:t>
            </a:r>
            <a:r>
              <a:rPr b="1" lang="ru-RU" sz="4600">
                <a:solidFill>
                  <a:srgbClr val="5cd3ff"/>
                </a:solidFill>
                <a:latin typeface="Times New Roman"/>
              </a:rPr>
              <a:t>өлшемі</a:t>
            </a:r>
            <a:endParaRPr/>
          </a:p>
        </p:txBody>
      </p:sp>
      <p:sp>
        <p:nvSpPr>
          <p:cNvPr id="120" name="TextShape 2"/>
          <p:cNvSpPr txBox="1"/>
          <p:nvPr/>
        </p:nvSpPr>
        <p:spPr>
          <a:xfrm>
            <a:off x="4570200" y="4643280"/>
            <a:ext cx="4285800" cy="1642680"/>
          </a:xfrm>
          <a:prstGeom prst="rect">
            <a:avLst/>
          </a:prstGeom>
        </p:spPr>
        <p:txBody>
          <a:bodyPr anchor="b" bIns="0" lIns="90000" rIns="45720" tIns="0"/>
          <a:p>
            <a:pPr>
              <a:lnSpc>
                <a:spcPct val="100000"/>
              </a:lnSpc>
            </a:pPr>
            <a:r>
              <a:rPr lang="ru-RU" sz="2000">
                <a:solidFill>
                  <a:srgbClr val="ffffff"/>
                </a:solidFill>
                <a:latin typeface="Times New Roman"/>
              </a:rPr>
              <a:t>Тоқсанбаева Н </a:t>
            </a:r>
            <a:endParaRPr/>
          </a:p>
          <a:p>
            <a:pPr>
              <a:lnSpc>
                <a:spcPct val="100000"/>
              </a:lnSpc>
            </a:pPr>
            <a:endParaRPr/>
          </a:p>
          <a:p>
            <a:pPr>
              <a:lnSpc>
                <a:spcPct val="100000"/>
              </a:lnSpc>
            </a:pPr>
            <a:endParaRPr/>
          </a:p>
        </p:txBody>
      </p:sp>
    </p:spTree>
  </p:cSld>
  <p:timing>
    <p:tnLst>
      <p:par>
        <p:cTn dur="indefinite" id="1" nodeType="tmRoot" restart="never">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3" name="TextShape 1"/>
          <p:cNvSpPr txBox="1"/>
          <p:nvPr/>
        </p:nvSpPr>
        <p:spPr>
          <a:xfrm>
            <a:off x="142920" y="142920"/>
            <a:ext cx="8857800" cy="6582960"/>
          </a:xfrm>
          <a:prstGeom prst="rect">
            <a:avLst/>
          </a:prstGeom>
        </p:spPr>
        <p:txBody>
          <a:bodyPr anchor="ctr" bIns="45000" lIns="45720" rIns="45720" tIns="45000"/>
          <a:p>
            <a:pPr>
              <a:lnSpc>
                <a:spcPct val="100000"/>
              </a:lnSpc>
            </a:pPr>
            <a:r>
              <a:rPr lang="ru-RU" sz="3200">
                <a:solidFill>
                  <a:srgbClr val="ffffff"/>
                </a:solidFill>
                <a:latin typeface="Times New Roman"/>
              </a:rPr>
              <a:t>     </a:t>
            </a:r>
            <a:r>
              <a:rPr lang="ru-RU" sz="3200">
                <a:solidFill>
                  <a:srgbClr val="ffffff"/>
                </a:solidFill>
                <a:latin typeface="Times New Roman"/>
              </a:rPr>
              <a:t>
</a:t>
            </a:r>
            <a:r>
              <a:rPr lang="ru-RU" sz="3200">
                <a:solidFill>
                  <a:srgbClr val="ffffff"/>
                </a:solidFill>
                <a:latin typeface="Times New Roman"/>
              </a:rPr>
              <a:t>
</a:t>
            </a:r>
            <a:r>
              <a:rPr lang="ru-RU" sz="3200">
                <a:solidFill>
                  <a:srgbClr val="ffffff"/>
                </a:solidFill>
                <a:latin typeface="Times New Roman"/>
              </a:rPr>
              <a:t>
</a:t>
            </a:r>
            <a:r>
              <a:rPr lang="ru-RU" sz="3200">
                <a:solidFill>
                  <a:srgbClr val="ffffff"/>
                </a:solidFill>
                <a:latin typeface="Times New Roman"/>
              </a:rPr>
              <a:t>
</a:t>
            </a:r>
            <a:r>
              <a:rPr lang="ru-RU" sz="3200">
                <a:solidFill>
                  <a:srgbClr val="ffffff"/>
                </a:solidFill>
                <a:latin typeface="Times New Roman"/>
              </a:rPr>
              <a:t>  </a:t>
            </a:r>
            <a:r>
              <a:rPr lang="ru-RU" sz="3600">
                <a:solidFill>
                  <a:srgbClr val="ffffff"/>
                </a:solidFill>
                <a:latin typeface="Times New Roman"/>
              </a:rPr>
              <a:t>1. Менің ойымша кейде өз баланды бір әрекеті үшін шапалақтаған дұрыс:                                         Келіспеймін 1  2  3  4  5  6  7 Келісемін</a:t>
            </a:r>
            <a:r>
              <a:rPr lang="ru-RU" sz="3600">
                <a:solidFill>
                  <a:srgbClr val="ffffff"/>
                </a:solidFill>
                <a:latin typeface="Times New Roman"/>
              </a:rPr>
              <a:t>
</a:t>
            </a:r>
            <a:r>
              <a:rPr lang="ru-RU" sz="3600">
                <a:solidFill>
                  <a:srgbClr val="ffffff"/>
                </a:solidFill>
                <a:latin typeface="Times New Roman"/>
              </a:rPr>
              <a:t>
</a:t>
            </a:r>
            <a:r>
              <a:rPr lang="ru-RU" sz="3600">
                <a:solidFill>
                  <a:srgbClr val="ffffff"/>
                </a:solidFill>
                <a:latin typeface="Times New Roman"/>
              </a:rPr>
              <a:t>
</a:t>
            </a:r>
            <a:r>
              <a:rPr lang="ru-RU" sz="3600">
                <a:solidFill>
                  <a:srgbClr val="ffffff"/>
                </a:solidFill>
                <a:latin typeface="Times New Roman"/>
              </a:rPr>
              <a:t>
</a:t>
            </a:r>
            <a:r>
              <a:rPr lang="ru-RU" sz="3600">
                <a:solidFill>
                  <a:srgbClr val="ffffff"/>
                </a:solidFill>
                <a:latin typeface="Times New Roman"/>
              </a:rPr>
              <a:t>2. Егер,мен үйге келгенде,менің жақындарымның бірі менің балама қол көтергенің біліп қойсам,онда мен бұны қалыпты деп санаймын:</a:t>
            </a:r>
            <a:r>
              <a:rPr lang="ru-RU" sz="3600">
                <a:solidFill>
                  <a:srgbClr val="ffffff"/>
                </a:solidFill>
                <a:latin typeface="Times New Roman"/>
              </a:rPr>
              <a:t>
</a:t>
            </a:r>
            <a:r>
              <a:rPr lang="ru-RU" sz="3600">
                <a:solidFill>
                  <a:srgbClr val="ffffff"/>
                </a:solidFill>
                <a:latin typeface="Times New Roman"/>
              </a:rPr>
              <a:t>Келіспеймін 1  2  3  4  5  6  7 Келісемін </a:t>
            </a:r>
            <a:r>
              <a:rPr lang="ru-RU" sz="3200">
                <a:solidFill>
                  <a:srgbClr val="ffffff"/>
                </a:solidFill>
                <a:latin typeface="Times New Roman"/>
              </a:rPr>
              <a:t>
</a:t>
            </a:r>
            <a:r>
              <a:rPr lang="ru-RU" sz="3200">
                <a:solidFill>
                  <a:srgbClr val="ffffff"/>
                </a:solidFill>
                <a:latin typeface="Times New Roman"/>
              </a:rPr>
              <a:t>
</a:t>
            </a:r>
            <a:r>
              <a:rPr lang="ru-RU" sz="3200">
                <a:solidFill>
                  <a:srgbClr val="ffffff"/>
                </a:solidFill>
                <a:latin typeface="Franklin Gothic Book"/>
              </a:rPr>
              <a:t>
</a:t>
            </a:r>
            <a:r>
              <a:rPr lang="ru-RU" sz="3200">
                <a:solidFill>
                  <a:srgbClr val="ffffff"/>
                </a:solidFill>
                <a:latin typeface="Franklin Gothic Book"/>
              </a:rPr>
              <a:t>
</a:t>
            </a:r>
            <a:r>
              <a:rPr lang="ru-RU" sz="3200">
                <a:solidFill>
                  <a:srgbClr val="ffffff"/>
                </a:solidFill>
                <a:latin typeface="Times New Roman"/>
              </a:rPr>
              <a:t>
</a:t>
            </a:r>
            <a:endParaRPr/>
          </a:p>
        </p:txBody>
      </p:sp>
    </p:spTree>
  </p:cSld>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4" name="TextShape 1"/>
          <p:cNvSpPr txBox="1"/>
          <p:nvPr/>
        </p:nvSpPr>
        <p:spPr>
          <a:xfrm>
            <a:off x="214200" y="142920"/>
            <a:ext cx="8643600" cy="6571800"/>
          </a:xfrm>
          <a:prstGeom prst="rect">
            <a:avLst/>
          </a:prstGeom>
        </p:spPr>
        <p:txBody>
          <a:bodyPr anchor="ctr" bIns="45000" lIns="45720" rIns="45720" tIns="45000"/>
          <a:p>
            <a:pPr>
              <a:lnSpc>
                <a:spcPct val="100000"/>
              </a:lnSpc>
            </a:pPr>
            <a:r>
              <a:rPr lang="ru-RU" sz="3200">
                <a:solidFill>
                  <a:srgbClr val="ffffff"/>
                </a:solidFill>
                <a:latin typeface="Times New Roman"/>
              </a:rPr>
              <a:t>     </a:t>
            </a:r>
            <a:r>
              <a:rPr lang="ru-RU" sz="3200">
                <a:solidFill>
                  <a:srgbClr val="ffffff"/>
                </a:solidFill>
                <a:latin typeface="Times New Roman"/>
              </a:rPr>
              <a:t>3. Егер,мен балабақша тәрбиешісі менің  балама қол көтергенің біліп қойсам,онда мен бұл оның жұмысы деп қабылдар едім: </a:t>
            </a:r>
            <a:r>
              <a:rPr lang="ru-RU" sz="3200">
                <a:solidFill>
                  <a:srgbClr val="ffffff"/>
                </a:solidFill>
                <a:latin typeface="Times New Roman"/>
              </a:rPr>
              <a:t>
</a:t>
            </a:r>
            <a:r>
              <a:rPr lang="ru-RU" sz="3200">
                <a:solidFill>
                  <a:srgbClr val="ffffff"/>
                </a:solidFill>
                <a:latin typeface="Times New Roman"/>
              </a:rPr>
              <a:t> Келіспеймін 1  2  3  4  5  6  7 Келісемін </a:t>
            </a:r>
            <a:r>
              <a:rPr lang="ru-RU" sz="3200">
                <a:solidFill>
                  <a:srgbClr val="ffffff"/>
                </a:solidFill>
                <a:latin typeface="Times New Roman"/>
              </a:rPr>
              <a:t>
</a:t>
            </a:r>
            <a:r>
              <a:rPr lang="ru-RU" sz="3200">
                <a:solidFill>
                  <a:srgbClr val="ffffff"/>
                </a:solidFill>
                <a:latin typeface="Times New Roman"/>
              </a:rPr>
              <a:t>
</a:t>
            </a:r>
            <a:r>
              <a:rPr lang="ru-RU" sz="3200">
                <a:solidFill>
                  <a:srgbClr val="ffffff"/>
                </a:solidFill>
                <a:latin typeface="Times New Roman"/>
              </a:rPr>
              <a:t> 4. Мен өз баламды физикалық күш арқылы жазаларды қолданатын мектепке беруге келісетін едім: </a:t>
            </a:r>
            <a:r>
              <a:rPr lang="ru-RU" sz="3200">
                <a:solidFill>
                  <a:srgbClr val="ffffff"/>
                </a:solidFill>
                <a:latin typeface="Franklin Gothic Book"/>
              </a:rPr>
              <a:t>
</a:t>
            </a:r>
            <a:r>
              <a:rPr lang="ru-RU" sz="3200">
                <a:solidFill>
                  <a:srgbClr val="ffffff"/>
                </a:solidFill>
                <a:latin typeface="Times New Roman"/>
              </a:rPr>
              <a:t> Келіспеймін 1  2  3  4  5  6  7 Келісемін </a:t>
            </a:r>
            <a:r>
              <a:rPr lang="ru-RU" sz="3200">
                <a:solidFill>
                  <a:srgbClr val="ffffff"/>
                </a:solidFill>
                <a:latin typeface="Times New Roman"/>
              </a:rPr>
              <a:t>
</a:t>
            </a:r>
            <a:r>
              <a:rPr lang="ru-RU" sz="3200">
                <a:solidFill>
                  <a:srgbClr val="ffffff"/>
                </a:solidFill>
                <a:latin typeface="Times New Roman"/>
              </a:rPr>
              <a:t>
</a:t>
            </a:r>
            <a:r>
              <a:rPr lang="ru-RU" sz="3200">
                <a:solidFill>
                  <a:srgbClr val="ffffff"/>
                </a:solidFill>
                <a:latin typeface="Times New Roman"/>
              </a:rPr>
              <a:t>Екі олшемнің нәтижесі 3.2 және 3.3 кестесінде көрсетілген</a:t>
            </a:r>
            <a:endParaRPr/>
          </a:p>
        </p:txBody>
      </p:sp>
    </p:spTree>
  </p:cSld>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5" name="TextShape 1"/>
          <p:cNvSpPr txBox="1"/>
          <p:nvPr/>
        </p:nvSpPr>
        <p:spPr>
          <a:xfrm>
            <a:off x="457200" y="214200"/>
            <a:ext cx="8329320" cy="1285560"/>
          </a:xfrm>
          <a:prstGeom prst="rect">
            <a:avLst/>
          </a:prstGeom>
        </p:spPr>
        <p:txBody>
          <a:bodyPr anchor="ctr" bIns="45000" lIns="45720" rIns="45720" tIns="45000"/>
          <a:p>
            <a:pPr>
              <a:lnSpc>
                <a:spcPct val="100000"/>
              </a:lnSpc>
            </a:pPr>
            <a:r>
              <a:rPr lang="ru-RU" sz="4600">
                <a:solidFill>
                  <a:srgbClr val="ffffff"/>
                </a:solidFill>
                <a:latin typeface="Franklin Gothic Book"/>
              </a:rPr>
              <a:t> </a:t>
            </a:r>
            <a:r>
              <a:rPr lang="ru-RU" sz="2200">
                <a:solidFill>
                  <a:srgbClr val="ffffff"/>
                </a:solidFill>
                <a:latin typeface="Times New Roman"/>
              </a:rPr>
              <a:t> </a:t>
            </a:r>
            <a:r>
              <a:rPr lang="ru-RU" sz="2200">
                <a:solidFill>
                  <a:srgbClr val="ffffff"/>
                </a:solidFill>
                <a:latin typeface="Times New Roman"/>
              </a:rPr>
              <a:t>Эксперименттік топтың (n1=16) келісім дәрежесін бағалау кестесі</a:t>
            </a:r>
            <a:endParaRPr/>
          </a:p>
        </p:txBody>
      </p:sp>
      <p:graphicFrame>
        <p:nvGraphicFramePr>
          <p:cNvPr id="136" name="Table 2"/>
          <p:cNvGraphicFramePr/>
          <p:nvPr/>
        </p:nvGraphicFramePr>
        <p:xfrm>
          <a:off x="142920" y="1857240"/>
          <a:ext cx="8714880" cy="4714560"/>
        </p:xfrm>
        <a:graphic>
          <a:graphicData uri="http://schemas.openxmlformats.org/drawingml/2006/table">
            <a:tbl>
              <a:tblPr/>
              <a:tblGrid>
                <a:gridCol w="630360"/>
                <a:gridCol w="689040"/>
                <a:gridCol w="672120"/>
                <a:gridCol w="612360"/>
                <a:gridCol w="691200"/>
                <a:gridCol w="564120"/>
                <a:gridCol w="666360"/>
                <a:gridCol w="558360"/>
                <a:gridCol w="663120"/>
                <a:gridCol w="710280"/>
                <a:gridCol w="739440"/>
                <a:gridCol w="754200"/>
                <a:gridCol w="763920"/>
              </a:tblGrid>
              <a:tr h="343440">
                <a:tc>
                  <a:tcPr/>
                </a:tc>
                <a:tc>
                  <a:txBody>
                    <a:bodyPr bIns="0" lIns="25200" rIns="25200" tIns="0" wrap="none"/>
                    <a:p>
                      <a:pPr algn="ctr">
                        <a:lnSpc>
                          <a:spcPct val="100000"/>
                        </a:lnSpc>
                      </a:pPr>
                      <a:r>
                        <a:rPr lang="ru-RU" sz="1200">
                          <a:solidFill>
                            <a:srgbClr val="000000"/>
                          </a:solidFill>
                          <a:latin typeface="Times New Roman"/>
                          <a:ea typeface="Times New Roman"/>
                        </a:rPr>
                        <a:t>Оценки и сдвиги оценок ("после" - "до") по шкалам</a:t>
                      </a:r>
                      <a:endParaRPr/>
                    </a:p>
                  </a:txBody>
                  <a:tcPr/>
                </a:tc>
              </a:tr>
              <a:tr h="243000">
                <a:tc>
                  <a:txBody>
                    <a:bodyPr bIns="0" lIns="25200" rIns="25200" tIns="0" wrap="none"/>
                    <a:p>
                      <a:pPr algn="ctr">
                        <a:lnSpc>
                          <a:spcPct val="100000"/>
                        </a:lnSpc>
                      </a:pPr>
                      <a:r>
                        <a:rPr lang="ru-RU" sz="1200">
                          <a:solidFill>
                            <a:srgbClr val="000000"/>
                          </a:solidFill>
                          <a:latin typeface="Times New Roman"/>
                          <a:ea typeface="Times New Roman"/>
                        </a:rPr>
                        <a:t>№</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"Я сам"</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"Бабушке"</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"Воспитатель"</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Школа</a:t>
                      </a:r>
                      <a:endParaRPr/>
                    </a:p>
                  </a:txBody>
                  <a:tcPr/>
                </a:tc>
              </a:tr>
              <a:tr h="243000">
                <a:tc>
                  <a:txBody>
                    <a:bodyPr bIns="0" lIns="25200" rIns="25200" tIns="0" wrap="none"/>
                    <a:p>
                      <a:pPr algn="ctr">
                        <a:lnSpc>
                          <a:spcPct val="100000"/>
                        </a:lnSpc>
                      </a:pPr>
                      <a:r>
                        <a:rPr lang="ru-RU" sz="1200">
                          <a:solidFill>
                            <a:srgbClr val="000000"/>
                          </a:solidFill>
                          <a:latin typeface="Times New Roman"/>
                          <a:ea typeface="Times New Roman"/>
                        </a:rPr>
                        <a:t>п/п</a:t>
                      </a:r>
                      <a:endParaRPr/>
                    </a:p>
                  </a:txBody>
                  <a:tcPr/>
                </a:tc>
                <a:tc>
                  <a:txBody>
                    <a:bodyPr bIns="0" lIns="25200" rIns="25200" tIns="0" wrap="none"/>
                    <a:p>
                      <a:pPr algn="ctr">
                        <a:lnSpc>
                          <a:spcPct val="100000"/>
                        </a:lnSpc>
                      </a:pPr>
                      <a:r>
                        <a:rPr lang="ru-RU" sz="800">
                          <a:solidFill>
                            <a:srgbClr val="000000"/>
                          </a:solidFill>
                          <a:latin typeface="Times New Roman"/>
                          <a:ea typeface="Times New Roman"/>
                        </a:rPr>
                        <a:t>до</a:t>
                      </a:r>
                      <a:endParaRPr/>
                    </a:p>
                  </a:txBody>
                  <a:tcPr/>
                </a:tc>
                <a:tc>
                  <a:txBody>
                    <a:bodyPr bIns="0" lIns="25200" rIns="25200" tIns="0" wrap="none"/>
                    <a:p>
                      <a:pPr algn="ctr">
                        <a:lnSpc>
                          <a:spcPct val="100000"/>
                        </a:lnSpc>
                      </a:pPr>
                      <a:r>
                        <a:rPr lang="ru-RU" sz="800">
                          <a:solidFill>
                            <a:srgbClr val="000000"/>
                          </a:solidFill>
                          <a:latin typeface="Times New Roman"/>
                          <a:ea typeface="Times New Roman"/>
                        </a:rPr>
                        <a:t>после</a:t>
                      </a:r>
                      <a:endParaRPr/>
                    </a:p>
                  </a:txBody>
                  <a:tcPr/>
                </a:tc>
                <a:tc>
                  <a:txBody>
                    <a:bodyPr bIns="0" lIns="25200" rIns="25200" tIns="0" wrap="none"/>
                    <a:p>
                      <a:pPr algn="ctr">
                        <a:lnSpc>
                          <a:spcPct val="100000"/>
                        </a:lnSpc>
                      </a:pPr>
                      <a:r>
                        <a:rPr lang="ru-RU" sz="800">
                          <a:solidFill>
                            <a:srgbClr val="000000"/>
                          </a:solidFill>
                          <a:latin typeface="Times New Roman"/>
                          <a:ea typeface="Times New Roman"/>
                        </a:rPr>
                        <a:t>сдвиг</a:t>
                      </a:r>
                      <a:endParaRPr/>
                    </a:p>
                  </a:txBody>
                  <a:tcPr/>
                </a:tc>
                <a:tc>
                  <a:txBody>
                    <a:bodyPr bIns="0" lIns="25200" rIns="25200" tIns="0" wrap="none"/>
                    <a:p>
                      <a:pPr algn="ctr">
                        <a:lnSpc>
                          <a:spcPct val="100000"/>
                        </a:lnSpc>
                      </a:pPr>
                      <a:r>
                        <a:rPr lang="ru-RU" sz="800">
                          <a:solidFill>
                            <a:srgbClr val="000000"/>
                          </a:solidFill>
                          <a:latin typeface="Times New Roman"/>
                          <a:ea typeface="Times New Roman"/>
                        </a:rPr>
                        <a:t>до</a:t>
                      </a:r>
                      <a:endParaRPr/>
                    </a:p>
                  </a:txBody>
                  <a:tcPr/>
                </a:tc>
                <a:tc>
                  <a:txBody>
                    <a:bodyPr bIns="0" lIns="25200" rIns="25200" tIns="0" wrap="none"/>
                    <a:p>
                      <a:pPr algn="ctr">
                        <a:lnSpc>
                          <a:spcPct val="100000"/>
                        </a:lnSpc>
                      </a:pPr>
                      <a:r>
                        <a:rPr lang="ru-RU" sz="800">
                          <a:solidFill>
                            <a:srgbClr val="000000"/>
                          </a:solidFill>
                          <a:latin typeface="Times New Roman"/>
                          <a:ea typeface="Times New Roman"/>
                        </a:rPr>
                        <a:t>после</a:t>
                      </a:r>
                      <a:endParaRPr/>
                    </a:p>
                  </a:txBody>
                  <a:tcPr/>
                </a:tc>
                <a:tc>
                  <a:txBody>
                    <a:bodyPr bIns="0" lIns="25200" rIns="25200" tIns="0" wrap="none"/>
                    <a:p>
                      <a:pPr algn="ctr">
                        <a:lnSpc>
                          <a:spcPct val="100000"/>
                        </a:lnSpc>
                      </a:pPr>
                      <a:r>
                        <a:rPr lang="ru-RU" sz="800">
                          <a:solidFill>
                            <a:srgbClr val="000000"/>
                          </a:solidFill>
                          <a:latin typeface="Times New Roman"/>
                          <a:ea typeface="Times New Roman"/>
                        </a:rPr>
                        <a:t>сдвиг</a:t>
                      </a:r>
                      <a:endParaRPr/>
                    </a:p>
                  </a:txBody>
                  <a:tcPr/>
                </a:tc>
                <a:tc>
                  <a:txBody>
                    <a:bodyPr bIns="0" lIns="25200" rIns="25200" tIns="0" wrap="none"/>
                    <a:p>
                      <a:pPr algn="ctr">
                        <a:lnSpc>
                          <a:spcPct val="100000"/>
                        </a:lnSpc>
                      </a:pPr>
                      <a:r>
                        <a:rPr lang="ru-RU" sz="800">
                          <a:solidFill>
                            <a:srgbClr val="000000"/>
                          </a:solidFill>
                          <a:latin typeface="Times New Roman"/>
                          <a:ea typeface="Times New Roman"/>
                        </a:rPr>
                        <a:t>до</a:t>
                      </a:r>
                      <a:endParaRPr/>
                    </a:p>
                  </a:txBody>
                  <a:tcPr/>
                </a:tc>
                <a:tc>
                  <a:txBody>
                    <a:bodyPr bIns="0" lIns="25200" rIns="25200" tIns="0" wrap="none"/>
                    <a:p>
                      <a:pPr algn="ctr">
                        <a:lnSpc>
                          <a:spcPct val="100000"/>
                        </a:lnSpc>
                      </a:pPr>
                      <a:r>
                        <a:rPr lang="ru-RU" sz="800">
                          <a:solidFill>
                            <a:srgbClr val="000000"/>
                          </a:solidFill>
                          <a:latin typeface="Times New Roman"/>
                          <a:ea typeface="Times New Roman"/>
                        </a:rPr>
                        <a:t>после</a:t>
                      </a:r>
                      <a:endParaRPr/>
                    </a:p>
                  </a:txBody>
                  <a:tcPr/>
                </a:tc>
                <a:tc>
                  <a:txBody>
                    <a:bodyPr bIns="0" lIns="25200" rIns="25200" tIns="0" wrap="none"/>
                    <a:p>
                      <a:pPr algn="ctr">
                        <a:lnSpc>
                          <a:spcPct val="100000"/>
                        </a:lnSpc>
                      </a:pPr>
                      <a:r>
                        <a:rPr lang="ru-RU" sz="800">
                          <a:solidFill>
                            <a:srgbClr val="000000"/>
                          </a:solidFill>
                          <a:latin typeface="Times New Roman"/>
                          <a:ea typeface="Times New Roman"/>
                        </a:rPr>
                        <a:t>сдвиг</a:t>
                      </a:r>
                      <a:endParaRPr/>
                    </a:p>
                  </a:txBody>
                  <a:tcPr/>
                </a:tc>
                <a:tc>
                  <a:txBody>
                    <a:bodyPr bIns="0" lIns="25200" rIns="25200" tIns="0" wrap="none"/>
                    <a:p>
                      <a:pPr algn="ctr">
                        <a:lnSpc>
                          <a:spcPct val="100000"/>
                        </a:lnSpc>
                      </a:pPr>
                      <a:r>
                        <a:rPr lang="ru-RU" sz="800">
                          <a:solidFill>
                            <a:srgbClr val="000000"/>
                          </a:solidFill>
                          <a:latin typeface="Times New Roman"/>
                          <a:ea typeface="Times New Roman"/>
                        </a:rPr>
                        <a:t>до</a:t>
                      </a:r>
                      <a:endParaRPr/>
                    </a:p>
                  </a:txBody>
                  <a:tcPr/>
                </a:tc>
                <a:tc>
                  <a:txBody>
                    <a:bodyPr bIns="0" lIns="25200" rIns="25200" tIns="0" wrap="none"/>
                    <a:p>
                      <a:pPr algn="ctr">
                        <a:lnSpc>
                          <a:spcPct val="100000"/>
                        </a:lnSpc>
                      </a:pPr>
                      <a:r>
                        <a:rPr lang="ru-RU" sz="800">
                          <a:solidFill>
                            <a:srgbClr val="000000"/>
                          </a:solidFill>
                          <a:latin typeface="Times New Roman"/>
                          <a:ea typeface="Times New Roman"/>
                        </a:rPr>
                        <a:t>после</a:t>
                      </a:r>
                      <a:endParaRPr/>
                    </a:p>
                  </a:txBody>
                  <a:tcPr/>
                </a:tc>
                <a:tc>
                  <a:txBody>
                    <a:bodyPr bIns="0" lIns="25200" rIns="25200" tIns="0" wrap="none"/>
                    <a:p>
                      <a:pPr algn="ctr">
                        <a:lnSpc>
                          <a:spcPct val="100000"/>
                        </a:lnSpc>
                      </a:pPr>
                      <a:r>
                        <a:rPr lang="ru-RU" sz="800">
                          <a:solidFill>
                            <a:srgbClr val="000000"/>
                          </a:solidFill>
                          <a:latin typeface="Times New Roman"/>
                          <a:ea typeface="Times New Roman"/>
                        </a:rPr>
                        <a:t>сдвиг</a:t>
                      </a:r>
                      <a:endParaRPr/>
                    </a:p>
                  </a:txBody>
                  <a:tcPr/>
                </a:tc>
              </a:tr>
              <a:tr h="243000">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4</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4</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2</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4</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+2</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r>
              <a:tr h="243000">
                <a:tc>
                  <a:txBody>
                    <a:bodyPr bIns="0" lIns="25200" rIns="25200" tIns="0" wrap="none"/>
                    <a:p>
                      <a:pPr algn="ctr">
                        <a:lnSpc>
                          <a:spcPct val="100000"/>
                        </a:lnSpc>
                      </a:pPr>
                      <a:r>
                        <a:rPr lang="ru-RU" sz="1200">
                          <a:solidFill>
                            <a:srgbClr val="000000"/>
                          </a:solidFill>
                          <a:latin typeface="Times New Roman"/>
                          <a:ea typeface="Times New Roman"/>
                        </a:rPr>
                        <a:t>2</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r>
              <a:tr h="243000">
                <a:tc>
                  <a:txBody>
                    <a:bodyPr bIns="0" lIns="25200" rIns="25200" tIns="0" wrap="none"/>
                    <a:p>
                      <a:pPr algn="ctr">
                        <a:lnSpc>
                          <a:spcPct val="100000"/>
                        </a:lnSpc>
                      </a:pPr>
                      <a:r>
                        <a:rPr lang="ru-RU" sz="1200">
                          <a:solidFill>
                            <a:srgbClr val="000000"/>
                          </a:solidFill>
                          <a:latin typeface="Times New Roman"/>
                          <a:ea typeface="Times New Roman"/>
                        </a:rPr>
                        <a:t>3</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5</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5</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4</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4</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4</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4</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r>
              <a:tr h="243000">
                <a:tc>
                  <a:txBody>
                    <a:bodyPr bIns="0" lIns="25200" rIns="25200" tIns="0" wrap="none"/>
                    <a:p>
                      <a:pPr algn="ctr">
                        <a:lnSpc>
                          <a:spcPct val="100000"/>
                        </a:lnSpc>
                      </a:pPr>
                      <a:r>
                        <a:rPr lang="ru-RU" sz="1200">
                          <a:solidFill>
                            <a:srgbClr val="000000"/>
                          </a:solidFill>
                          <a:latin typeface="Times New Roman"/>
                          <a:ea typeface="Times New Roman"/>
                        </a:rPr>
                        <a:t>4</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4</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5</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3</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3</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2</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3</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2</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r>
              <a:tr h="243000">
                <a:tc>
                  <a:txBody>
                    <a:bodyPr bIns="0" lIns="25200" rIns="25200" tIns="0" wrap="none"/>
                    <a:p>
                      <a:pPr algn="ctr">
                        <a:lnSpc>
                          <a:spcPct val="100000"/>
                        </a:lnSpc>
                      </a:pPr>
                      <a:r>
                        <a:rPr lang="ru-RU" sz="1200">
                          <a:solidFill>
                            <a:srgbClr val="000000"/>
                          </a:solidFill>
                          <a:latin typeface="Times New Roman"/>
                          <a:ea typeface="Times New Roman"/>
                        </a:rPr>
                        <a:t>5</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3</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3</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3</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4</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2</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3</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r>
              <a:tr h="243000">
                <a:tc>
                  <a:txBody>
                    <a:bodyPr bIns="0" lIns="25200" rIns="25200" tIns="0" wrap="none"/>
                    <a:p>
                      <a:pPr algn="ctr">
                        <a:lnSpc>
                          <a:spcPct val="100000"/>
                        </a:lnSpc>
                      </a:pPr>
                      <a:r>
                        <a:rPr lang="ru-RU" sz="1200">
                          <a:solidFill>
                            <a:srgbClr val="000000"/>
                          </a:solidFill>
                          <a:latin typeface="Times New Roman"/>
                          <a:ea typeface="Times New Roman"/>
                        </a:rPr>
                        <a:t>6</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4</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5</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5</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5</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r>
              <a:tr h="243000">
                <a:tc>
                  <a:txBody>
                    <a:bodyPr bIns="0" lIns="25200" rIns="25200" tIns="0" wrap="none"/>
                    <a:p>
                      <a:pPr algn="ctr">
                        <a:lnSpc>
                          <a:spcPct val="100000"/>
                        </a:lnSpc>
                      </a:pPr>
                      <a:r>
                        <a:rPr lang="ru-RU" sz="1200">
                          <a:solidFill>
                            <a:srgbClr val="000000"/>
                          </a:solidFill>
                          <a:latin typeface="Times New Roman"/>
                          <a:ea typeface="Times New Roman"/>
                        </a:rPr>
                        <a:t>7</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3</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3</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3</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3</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r>
              <a:tr h="243000">
                <a:tc>
                  <a:txBody>
                    <a:bodyPr bIns="0" lIns="25200" rIns="25200" tIns="0" wrap="none"/>
                    <a:p>
                      <a:pPr algn="ctr">
                        <a:lnSpc>
                          <a:spcPct val="100000"/>
                        </a:lnSpc>
                      </a:pPr>
                      <a:r>
                        <a:rPr lang="ru-RU" sz="1200">
                          <a:solidFill>
                            <a:srgbClr val="000000"/>
                          </a:solidFill>
                          <a:latin typeface="Times New Roman"/>
                          <a:ea typeface="Times New Roman"/>
                        </a:rPr>
                        <a:t>8</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5</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6</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5</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6</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3</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3</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2</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r>
              <a:tr h="243000">
                <a:tc>
                  <a:txBody>
                    <a:bodyPr bIns="0" lIns="25200" rIns="25200" tIns="0" wrap="none"/>
                    <a:p>
                      <a:pPr algn="ctr">
                        <a:lnSpc>
                          <a:spcPct val="100000"/>
                        </a:lnSpc>
                      </a:pPr>
                      <a:r>
                        <a:rPr lang="ru-RU" sz="1200">
                          <a:solidFill>
                            <a:srgbClr val="000000"/>
                          </a:solidFill>
                          <a:latin typeface="Times New Roman"/>
                          <a:ea typeface="Times New Roman"/>
                        </a:rPr>
                        <a:t>9</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6</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7</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5</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7</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+2</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3</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3</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2</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r>
              <a:tr h="243000">
                <a:tc>
                  <a:txBody>
                    <a:bodyPr bIns="0" lIns="25200" rIns="25200" tIns="0" wrap="none"/>
                    <a:p>
                      <a:pPr algn="ctr">
                        <a:lnSpc>
                          <a:spcPct val="100000"/>
                        </a:lnSpc>
                      </a:pPr>
                      <a:r>
                        <a:rPr lang="ru-RU" sz="1200">
                          <a:solidFill>
                            <a:srgbClr val="000000"/>
                          </a:solidFill>
                          <a:latin typeface="Times New Roman"/>
                          <a:ea typeface="Times New Roman"/>
                        </a:rPr>
                        <a:t>10</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2</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3</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2</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3</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2</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r>
              <a:tr h="243000">
                <a:tc>
                  <a:txBody>
                    <a:bodyPr bIns="0" lIns="25200" rIns="25200" tIns="0" wrap="none"/>
                    <a:p>
                      <a:pPr algn="ctr">
                        <a:lnSpc>
                          <a:spcPct val="100000"/>
                        </a:lnSpc>
                      </a:pPr>
                      <a:r>
                        <a:rPr lang="ru-RU" sz="1200">
                          <a:solidFill>
                            <a:srgbClr val="000000"/>
                          </a:solidFill>
                          <a:latin typeface="Times New Roman"/>
                          <a:ea typeface="Times New Roman"/>
                        </a:rPr>
                        <a:t>11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6</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6</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3</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3</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2</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r>
              <a:tr h="243000">
                <a:tc>
                  <a:txBody>
                    <a:bodyPr bIns="0" lIns="25200" rIns="25200" tIns="0" wrap="none"/>
                    <a:p>
                      <a:pPr algn="ctr">
                        <a:lnSpc>
                          <a:spcPct val="100000"/>
                        </a:lnSpc>
                      </a:pPr>
                      <a:r>
                        <a:rPr lang="ru-RU" sz="1200">
                          <a:solidFill>
                            <a:srgbClr val="000000"/>
                          </a:solidFill>
                          <a:latin typeface="Times New Roman"/>
                          <a:ea typeface="Times New Roman"/>
                        </a:rPr>
                        <a:t>12</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5</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5</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3</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5</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+2</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4</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4</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r>
              <a:tr h="243000">
                <a:tc>
                  <a:txBody>
                    <a:bodyPr bIns="0" lIns="25200" rIns="25200" tIns="0" wrap="none"/>
                    <a:p>
                      <a:pPr algn="ctr">
                        <a:lnSpc>
                          <a:spcPct val="100000"/>
                        </a:lnSpc>
                      </a:pPr>
                      <a:r>
                        <a:rPr lang="ru-RU" sz="1200">
                          <a:solidFill>
                            <a:srgbClr val="000000"/>
                          </a:solidFill>
                          <a:latin typeface="Times New Roman"/>
                          <a:ea typeface="Times New Roman"/>
                        </a:rPr>
                        <a:t>13</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7</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7</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5</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5</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4</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4</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r>
              <a:tr h="243000">
                <a:tc>
                  <a:txBody>
                    <a:bodyPr bIns="0" lIns="25200" rIns="25200" tIns="0" wrap="none"/>
                    <a:p>
                      <a:pPr algn="ctr">
                        <a:lnSpc>
                          <a:spcPct val="100000"/>
                        </a:lnSpc>
                      </a:pPr>
                      <a:r>
                        <a:rPr lang="ru-RU" sz="1200">
                          <a:solidFill>
                            <a:srgbClr val="000000"/>
                          </a:solidFill>
                          <a:latin typeface="Times New Roman"/>
                          <a:ea typeface="Times New Roman"/>
                        </a:rPr>
                        <a:t>14</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5</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6</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5</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6</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2</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2</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2</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r>
              <a:tr h="243000">
                <a:tc>
                  <a:txBody>
                    <a:bodyPr bIns="0" lIns="25200" rIns="25200" tIns="0" wrap="none"/>
                    <a:p>
                      <a:pPr algn="ctr">
                        <a:lnSpc>
                          <a:spcPct val="100000"/>
                        </a:lnSpc>
                      </a:pPr>
                      <a:r>
                        <a:rPr lang="ru-RU" sz="1200">
                          <a:solidFill>
                            <a:srgbClr val="000000"/>
                          </a:solidFill>
                          <a:latin typeface="Times New Roman"/>
                          <a:ea typeface="Times New Roman"/>
                        </a:rPr>
                        <a:t>15</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5</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6</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5</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6</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4</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3</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2</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2</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r>
              <a:tr h="240120">
                <a:tc>
                  <a:txBody>
                    <a:bodyPr bIns="0" lIns="25200" rIns="25200" tIns="0" wrap="none"/>
                    <a:p>
                      <a:pPr algn="ctr">
                        <a:lnSpc>
                          <a:spcPct val="100000"/>
                        </a:lnSpc>
                      </a:pPr>
                      <a:r>
                        <a:rPr lang="ru-RU" sz="1200">
                          <a:solidFill>
                            <a:srgbClr val="000000"/>
                          </a:solidFill>
                          <a:latin typeface="Times New Roman"/>
                          <a:ea typeface="Times New Roman"/>
                        </a:rPr>
                        <a:t>16</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6</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7</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6</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7</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4</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4</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2</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2</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0</a:t>
                      </a:r>
                      <a:endParaRPr/>
                    </a:p>
                  </a:txBody>
                  <a:tcPr/>
                </a:tc>
              </a:tr>
            </a:tbl>
          </a:graphicData>
        </a:graphic>
      </p:graphicFrame>
    </p:spTree>
  </p:cSld>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7" name="TextShape 1"/>
          <p:cNvSpPr txBox="1"/>
          <p:nvPr/>
        </p:nvSpPr>
        <p:spPr>
          <a:xfrm>
            <a:off x="457200" y="274320"/>
            <a:ext cx="7470360" cy="1142640"/>
          </a:xfrm>
          <a:prstGeom prst="rect">
            <a:avLst/>
          </a:prstGeom>
        </p:spPr>
        <p:txBody>
          <a:bodyPr anchor="ctr" bIns="45000" lIns="45720" rIns="45720" tIns="45000"/>
          <a:p>
            <a:pPr>
              <a:lnSpc>
                <a:spcPct val="100000"/>
              </a:lnSpc>
            </a:pPr>
            <a:r>
              <a:rPr lang="ru-RU" sz="2000">
                <a:solidFill>
                  <a:srgbClr val="ffffff"/>
                </a:solidFill>
                <a:latin typeface="Franklin Gothic Book"/>
              </a:rPr>
              <a:t>Бақылау тобының (n2=23) келісім дәрежесін бағалау кестесі</a:t>
            </a:r>
            <a:endParaRPr/>
          </a:p>
        </p:txBody>
      </p:sp>
      <p:graphicFrame>
        <p:nvGraphicFramePr>
          <p:cNvPr id="138" name="Table 2"/>
          <p:cNvGraphicFramePr/>
          <p:nvPr/>
        </p:nvGraphicFramePr>
        <p:xfrm>
          <a:off x="357120" y="1571760"/>
          <a:ext cx="8286480" cy="5071680"/>
        </p:xfrm>
        <a:graphic>
          <a:graphicData uri="http://schemas.openxmlformats.org/drawingml/2006/table">
            <a:tbl>
              <a:tblPr/>
              <a:tblGrid>
                <a:gridCol w="689040"/>
                <a:gridCol w="670320"/>
                <a:gridCol w="665640"/>
                <a:gridCol w="592920"/>
                <a:gridCol w="599760"/>
                <a:gridCol w="709560"/>
                <a:gridCol w="578160"/>
                <a:gridCol w="624240"/>
                <a:gridCol w="709560"/>
                <a:gridCol w="588960"/>
                <a:gridCol w="630000"/>
                <a:gridCol w="644760"/>
                <a:gridCol w="583560"/>
              </a:tblGrid>
              <a:tr h="343440">
                <a:tc>
                  <a:tcPr/>
                </a:tc>
                <a:tc>
                  <a:txBody>
                    <a:bodyPr bIns="0" lIns="20880" rIns="20880" tIns="0" wrap="none"/>
                    <a:p>
                      <a:pPr algn="ctr">
                        <a:lnSpc>
                          <a:spcPct val="100000"/>
                        </a:lnSpc>
                      </a:pPr>
                      <a:r>
                        <a:rPr lang="ru-RU" sz="1000">
                          <a:solidFill>
                            <a:srgbClr val="000000"/>
                          </a:solidFill>
                          <a:latin typeface="Times New Roman"/>
                          <a:ea typeface="Times New Roman"/>
                        </a:rPr>
                        <a:t>Оценки и сдвиги оценок (после - "до") по шкалам</a:t>
                      </a:r>
                      <a:endParaRPr/>
                    </a:p>
                  </a:txBody>
                  <a:tcPr/>
                </a:tc>
              </a:tr>
              <a:tr h="175680">
                <a:tc>
                  <a:txBody>
                    <a:bodyPr bIns="0" lIns="20880" rIns="20880" tIns="0" wrap="none"/>
                    <a:p>
                      <a:pPr algn="ctr">
                        <a:lnSpc>
                          <a:spcPct val="100000"/>
                        </a:lnSpc>
                      </a:pPr>
                      <a:r>
                        <a:rPr lang="ru-RU" sz="1000">
                          <a:solidFill>
                            <a:srgbClr val="000000"/>
                          </a:solidFill>
                          <a:latin typeface="Times New Roman"/>
                          <a:ea typeface="Times New Roman"/>
                        </a:rPr>
                        <a:t>№</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"Я сам"</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"Бабушка</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"Воспитатель"</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Школа</a:t>
                      </a:r>
                      <a:endParaRPr/>
                    </a:p>
                  </a:txBody>
                  <a:tcPr/>
                </a:tc>
              </a:tr>
              <a:tr h="351360">
                <a:tc>
                  <a:txBody>
                    <a:bodyPr bIns="0" lIns="20880" rIns="20880" tIns="0" wrap="none"/>
                    <a:p>
                      <a:pPr algn="ctr">
                        <a:lnSpc>
                          <a:spcPct val="100000"/>
                        </a:lnSpc>
                      </a:pPr>
                      <a:r>
                        <a:rPr lang="ru-RU" sz="1000">
                          <a:solidFill>
                            <a:srgbClr val="000000"/>
                          </a:solidFill>
                          <a:latin typeface="Times New Roman"/>
                          <a:ea typeface="Times New Roman"/>
                        </a:rPr>
                        <a:t>п/п</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до</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после</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сдвиг</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ДО</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после</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сдвиг</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до</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после</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сдвиг</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до</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после</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сдвиг</a:t>
                      </a:r>
                      <a:endParaRPr/>
                    </a:p>
                  </a:txBody>
                  <a:tcPr/>
                </a:tc>
              </a:tr>
              <a:tr h="175680">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4</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4</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5</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5</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r>
              <a:tr h="175680">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7</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7</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7</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7</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7</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7</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4</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4</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r>
              <a:tr h="175680">
                <a:tc>
                  <a:txBody>
                    <a:bodyPr bIns="0" lIns="20880" rIns="20880" tIns="0" wrap="none"/>
                    <a:p>
                      <a:pPr algn="ctr">
                        <a:lnSpc>
                          <a:spcPct val="100000"/>
                        </a:lnSpc>
                      </a:pPr>
                      <a:r>
                        <a:rPr lang="ru-RU" sz="1000">
                          <a:solidFill>
                            <a:srgbClr val="000000"/>
                          </a:solidFill>
                          <a:latin typeface="Times New Roman"/>
                          <a:ea typeface="Times New Roman"/>
                        </a:rPr>
                        <a:t>3</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3</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r>
              <a:tr h="175680">
                <a:tc>
                  <a:txBody>
                    <a:bodyPr bIns="0" lIns="20880" rIns="20880" tIns="0" wrap="none"/>
                    <a:p>
                      <a:pPr algn="ctr">
                        <a:lnSpc>
                          <a:spcPct val="100000"/>
                        </a:lnSpc>
                      </a:pPr>
                      <a:r>
                        <a:rPr lang="ru-RU" sz="1000">
                          <a:solidFill>
                            <a:srgbClr val="000000"/>
                          </a:solidFill>
                          <a:latin typeface="Times New Roman"/>
                          <a:ea typeface="Times New Roman"/>
                        </a:rPr>
                        <a:t>4</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4</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3</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3</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r>
              <a:tr h="175680">
                <a:tc>
                  <a:txBody>
                    <a:bodyPr bIns="0" lIns="20880" rIns="20880" tIns="0" wrap="none"/>
                    <a:p>
                      <a:pPr algn="ctr">
                        <a:lnSpc>
                          <a:spcPct val="100000"/>
                        </a:lnSpc>
                      </a:pPr>
                      <a:r>
                        <a:rPr lang="ru-RU" sz="1000">
                          <a:solidFill>
                            <a:srgbClr val="000000"/>
                          </a:solidFill>
                          <a:latin typeface="Times New Roman"/>
                          <a:ea typeface="Times New Roman"/>
                        </a:rPr>
                        <a:t>5</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3</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5</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5</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5</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3</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3</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r>
              <a:tr h="175680">
                <a:tc>
                  <a:txBody>
                    <a:bodyPr bIns="0" lIns="20880" rIns="20880" tIns="0" wrap="none"/>
                    <a:p>
                      <a:pPr algn="ctr">
                        <a:lnSpc>
                          <a:spcPct val="100000"/>
                        </a:lnSpc>
                      </a:pPr>
                      <a:r>
                        <a:rPr lang="ru-RU" sz="1000">
                          <a:solidFill>
                            <a:srgbClr val="000000"/>
                          </a:solidFill>
                          <a:latin typeface="Times New Roman"/>
                          <a:ea typeface="Times New Roman"/>
                        </a:rPr>
                        <a:t>6</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r>
              <a:tr h="175680">
                <a:tc>
                  <a:txBody>
                    <a:bodyPr bIns="0" lIns="20880" rIns="20880" tIns="0" wrap="none"/>
                    <a:p>
                      <a:pPr algn="ctr">
                        <a:lnSpc>
                          <a:spcPct val="100000"/>
                        </a:lnSpc>
                      </a:pPr>
                      <a:r>
                        <a:rPr lang="ru-RU" sz="1000">
                          <a:solidFill>
                            <a:srgbClr val="000000"/>
                          </a:solidFill>
                          <a:latin typeface="Times New Roman"/>
                          <a:ea typeface="Times New Roman"/>
                        </a:rPr>
                        <a:t>7</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5</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5</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3</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3</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r>
              <a:tr h="175680">
                <a:tc>
                  <a:txBody>
                    <a:bodyPr bIns="0" lIns="20880" rIns="20880" tIns="0" wrap="none"/>
                    <a:p>
                      <a:pPr algn="ctr">
                        <a:lnSpc>
                          <a:spcPct val="100000"/>
                        </a:lnSpc>
                      </a:pPr>
                      <a:r>
                        <a:rPr lang="ru-RU" sz="1000">
                          <a:solidFill>
                            <a:srgbClr val="000000"/>
                          </a:solidFill>
                          <a:latin typeface="Times New Roman"/>
                          <a:ea typeface="Times New Roman"/>
                        </a:rPr>
                        <a:t>8</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3</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3</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3</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r>
              <a:tr h="175680">
                <a:tc>
                  <a:txBody>
                    <a:bodyPr bIns="0" lIns="20880" rIns="20880" tIns="0" wrap="none"/>
                    <a:p>
                      <a:pPr algn="ctr">
                        <a:lnSpc>
                          <a:spcPct val="100000"/>
                        </a:lnSpc>
                      </a:pPr>
                      <a:r>
                        <a:rPr lang="ru-RU" sz="1000">
                          <a:solidFill>
                            <a:srgbClr val="000000"/>
                          </a:solidFill>
                          <a:latin typeface="Times New Roman"/>
                          <a:ea typeface="Times New Roman"/>
                        </a:rPr>
                        <a:t>9</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3</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4</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3</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4</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6</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+5</a:t>
                      </a:r>
                      <a:endParaRPr/>
                    </a:p>
                  </a:txBody>
                  <a:tcPr/>
                </a:tc>
              </a:tr>
              <a:tr h="175680">
                <a:tc>
                  <a:txBody>
                    <a:bodyPr bIns="0" lIns="20880" rIns="20880" tIns="0" wrap="none"/>
                    <a:p>
                      <a:pPr algn="ctr">
                        <a:lnSpc>
                          <a:spcPct val="100000"/>
                        </a:lnSpc>
                      </a:pPr>
                      <a:r>
                        <a:rPr lang="ru-RU" sz="1000">
                          <a:solidFill>
                            <a:srgbClr val="000000"/>
                          </a:solidFill>
                          <a:latin typeface="Times New Roman"/>
                          <a:ea typeface="Times New Roman"/>
                        </a:rPr>
                        <a:t>10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5</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5</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5</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5</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r>
              <a:tr h="343440">
                <a:tc>
                  <a:tcPr/>
                </a:tc>
                <a:tc>
                  <a:txBody>
                    <a:bodyPr bIns="0" lIns="20880" rIns="20880" tIns="0" wrap="none"/>
                    <a:p>
                      <a:pPr algn="ctr">
                        <a:lnSpc>
                          <a:spcPct val="100000"/>
                        </a:lnSpc>
                      </a:pPr>
                      <a:r>
                        <a:rPr lang="ru-RU" sz="1000">
                          <a:solidFill>
                            <a:srgbClr val="000000"/>
                          </a:solidFill>
                          <a:latin typeface="Times New Roman"/>
                          <a:ea typeface="Times New Roman"/>
                        </a:rPr>
                        <a:t>5</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5</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r>
              <a:tr h="175680">
                <a:tc>
                  <a:txBody>
                    <a:bodyPr bIns="0" lIns="20880" rIns="20880" tIns="0" wrap="none"/>
                    <a:p>
                      <a:pPr algn="ctr">
                        <a:lnSpc>
                          <a:spcPct val="100000"/>
                        </a:lnSpc>
                      </a:pPr>
                      <a:r>
                        <a:rPr lang="ru-RU" sz="1000">
                          <a:solidFill>
                            <a:srgbClr val="000000"/>
                          </a:solidFill>
                          <a:latin typeface="Times New Roman"/>
                          <a:ea typeface="Times New Roman"/>
                        </a:rPr>
                        <a:t>12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r>
              <a:tr h="175680">
                <a:tc>
                  <a:txBody>
                    <a:bodyPr bIns="0" lIns="20880" rIns="20880" tIns="0" wrap="none"/>
                    <a:p>
                      <a:pPr algn="ctr">
                        <a:lnSpc>
                          <a:spcPct val="100000"/>
                        </a:lnSpc>
                      </a:pPr>
                      <a:r>
                        <a:rPr lang="ru-RU" sz="1000">
                          <a:solidFill>
                            <a:srgbClr val="000000"/>
                          </a:solidFill>
                          <a:latin typeface="Times New Roman"/>
                          <a:ea typeface="Times New Roman"/>
                        </a:rPr>
                        <a:t>13</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6</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7</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r>
              <a:tr h="175680">
                <a:tc>
                  <a:txBody>
                    <a:bodyPr bIns="0" lIns="20880" rIns="20880" tIns="0" wrap="none"/>
                    <a:p>
                      <a:pPr algn="ctr">
                        <a:lnSpc>
                          <a:spcPct val="100000"/>
                        </a:lnSpc>
                      </a:pPr>
                      <a:r>
                        <a:rPr lang="ru-RU" sz="1000">
                          <a:solidFill>
                            <a:srgbClr val="000000"/>
                          </a:solidFill>
                          <a:latin typeface="Times New Roman"/>
                          <a:ea typeface="Times New Roman"/>
                        </a:rPr>
                        <a:t>14</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4</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3</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7</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5</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4</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r>
              <a:tr h="175680">
                <a:tc>
                  <a:txBody>
                    <a:bodyPr bIns="0" lIns="20880" rIns="20880" tIns="0" wrap="none"/>
                    <a:p>
                      <a:pPr algn="ctr">
                        <a:lnSpc>
                          <a:spcPct val="100000"/>
                        </a:lnSpc>
                      </a:pPr>
                      <a:r>
                        <a:rPr lang="ru-RU" sz="1000">
                          <a:solidFill>
                            <a:srgbClr val="000000"/>
                          </a:solidFill>
                          <a:latin typeface="Times New Roman"/>
                          <a:ea typeface="Times New Roman"/>
                        </a:rPr>
                        <a:t>15</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3</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4</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3</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r>
              <a:tr h="175680">
                <a:tc>
                  <a:txBody>
                    <a:bodyPr bIns="0" lIns="20880" rIns="20880" tIns="0" wrap="none"/>
                    <a:p>
                      <a:pPr algn="ctr">
                        <a:lnSpc>
                          <a:spcPct val="100000"/>
                        </a:lnSpc>
                      </a:pPr>
                      <a:r>
                        <a:rPr lang="ru-RU" sz="1000">
                          <a:solidFill>
                            <a:srgbClr val="000000"/>
                          </a:solidFill>
                          <a:latin typeface="Times New Roman"/>
                          <a:ea typeface="Times New Roman"/>
                        </a:rPr>
                        <a:t>16</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4</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4</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3</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3</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r>
              <a:tr h="175680">
                <a:tc>
                  <a:txBody>
                    <a:bodyPr bIns="0" lIns="20880" rIns="20880" tIns="0" wrap="none"/>
                    <a:p>
                      <a:pPr algn="ctr">
                        <a:lnSpc>
                          <a:spcPct val="100000"/>
                        </a:lnSpc>
                      </a:pPr>
                      <a:r>
                        <a:rPr lang="ru-RU" sz="1000">
                          <a:solidFill>
                            <a:srgbClr val="000000"/>
                          </a:solidFill>
                          <a:latin typeface="Times New Roman"/>
                          <a:ea typeface="Times New Roman"/>
                        </a:rPr>
                        <a:t>17</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3</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3</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r>
              <a:tr h="175680">
                <a:tc>
                  <a:txBody>
                    <a:bodyPr bIns="0" lIns="20880" rIns="20880" tIns="0" wrap="none"/>
                    <a:p>
                      <a:pPr algn="ctr">
                        <a:lnSpc>
                          <a:spcPct val="100000"/>
                        </a:lnSpc>
                      </a:pPr>
                      <a:r>
                        <a:rPr lang="ru-RU" sz="1000">
                          <a:solidFill>
                            <a:srgbClr val="000000"/>
                          </a:solidFill>
                          <a:latin typeface="Times New Roman"/>
                          <a:ea typeface="Times New Roman"/>
                        </a:rPr>
                        <a:t>18</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6</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6</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6</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6</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6</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6</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3</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r>
              <a:tr h="175680">
                <a:tc>
                  <a:txBody>
                    <a:bodyPr bIns="0" lIns="20880" rIns="20880" tIns="0" wrap="none"/>
                    <a:p>
                      <a:pPr algn="ctr">
                        <a:lnSpc>
                          <a:spcPct val="100000"/>
                        </a:lnSpc>
                      </a:pPr>
                      <a:r>
                        <a:rPr lang="ru-RU" sz="1000">
                          <a:solidFill>
                            <a:srgbClr val="000000"/>
                          </a:solidFill>
                          <a:latin typeface="Times New Roman"/>
                          <a:ea typeface="Times New Roman"/>
                        </a:rPr>
                        <a:t>19</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r>
              <a:tr h="175680">
                <a:tc>
                  <a:txBody>
                    <a:bodyPr bIns="0" lIns="20880" rIns="20880" tIns="0" wrap="none"/>
                    <a:p>
                      <a:pPr algn="ctr">
                        <a:lnSpc>
                          <a:spcPct val="100000"/>
                        </a:lnSpc>
                      </a:pPr>
                      <a:r>
                        <a:rPr lang="ru-RU" sz="1000">
                          <a:solidFill>
                            <a:srgbClr val="000000"/>
                          </a:solidFill>
                          <a:latin typeface="Times New Roman"/>
                          <a:ea typeface="Times New Roman"/>
                        </a:rPr>
                        <a:t>20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r>
              <a:tr h="175680">
                <a:tc>
                  <a:txBody>
                    <a:bodyPr bIns="0" lIns="20880" rIns="20880" tIns="0" wrap="none"/>
                    <a:p>
                      <a:pPr algn="ctr">
                        <a:lnSpc>
                          <a:spcPct val="100000"/>
                        </a:lnSpc>
                      </a:pPr>
                      <a:r>
                        <a:rPr lang="ru-RU" sz="1000">
                          <a:solidFill>
                            <a:srgbClr val="000000"/>
                          </a:solidFill>
                          <a:latin typeface="Times New Roman"/>
                          <a:ea typeface="Times New Roman"/>
                        </a:rPr>
                        <a:t>21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r>
              <a:tr h="175680">
                <a:tc>
                  <a:txBody>
                    <a:bodyPr bIns="0" lIns="20880" rIns="20880" tIns="0" wrap="none"/>
                    <a:p>
                      <a:pPr algn="ctr">
                        <a:lnSpc>
                          <a:spcPct val="100000"/>
                        </a:lnSpc>
                      </a:pPr>
                      <a:r>
                        <a:rPr lang="ru-RU" sz="1000">
                          <a:solidFill>
                            <a:srgbClr val="000000"/>
                          </a:solidFill>
                          <a:latin typeface="Times New Roman"/>
                          <a:ea typeface="Times New Roman"/>
                        </a:rPr>
                        <a:t>22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6</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6</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6</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6</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3</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3</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r>
              <a:tr h="168480">
                <a:tc>
                  <a:txBody>
                    <a:bodyPr bIns="0" lIns="20880" rIns="20880" tIns="0" wrap="none"/>
                    <a:p>
                      <a:pPr algn="ctr">
                        <a:lnSpc>
                          <a:spcPct val="100000"/>
                        </a:lnSpc>
                      </a:pPr>
                      <a:r>
                        <a:rPr lang="ru-RU" sz="1000">
                          <a:solidFill>
                            <a:srgbClr val="000000"/>
                          </a:solidFill>
                          <a:latin typeface="Times New Roman"/>
                          <a:ea typeface="Times New Roman"/>
                        </a:rPr>
                        <a:t>23</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3</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2</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1</a:t>
                      </a:r>
                      <a:endParaRPr/>
                    </a:p>
                  </a:txBody>
                  <a:tcPr/>
                </a:tc>
                <a:tc>
                  <a:txBody>
                    <a:bodyPr bIns="0" lIns="20880" rIns="20880" tIns="0" wrap="none"/>
                    <a:p>
                      <a:pPr algn="ctr">
                        <a:lnSpc>
                          <a:spcPct val="100000"/>
                        </a:lnSpc>
                      </a:pPr>
                      <a:r>
                        <a:rPr lang="ru-RU" sz="1000">
                          <a:solidFill>
                            <a:srgbClr val="000000"/>
                          </a:solidFill>
                          <a:latin typeface="Times New Roman"/>
                          <a:ea typeface="Times New Roman"/>
                        </a:rPr>
                        <a:t>0</a:t>
                      </a:r>
                      <a:endParaRPr/>
                    </a:p>
                  </a:txBody>
                  <a:tcPr/>
                </a:tc>
              </a:tr>
            </a:tbl>
          </a:graphicData>
        </a:graphic>
      </p:graphicFrame>
    </p:spTree>
  </p:cSld>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9" name="TextShape 1"/>
          <p:cNvSpPr txBox="1"/>
          <p:nvPr/>
        </p:nvSpPr>
        <p:spPr>
          <a:xfrm>
            <a:off x="142920" y="142920"/>
            <a:ext cx="8857800" cy="6571800"/>
          </a:xfrm>
          <a:prstGeom prst="rect">
            <a:avLst/>
          </a:prstGeom>
        </p:spPr>
        <p:txBody>
          <a:bodyPr anchor="ctr" bIns="45000" lIns="45720" rIns="45720" tIns="45000"/>
          <a:p>
            <a:pPr>
              <a:lnSpc>
                <a:spcPct val="100000"/>
              </a:lnSpc>
            </a:pPr>
            <a:r>
              <a:rPr lang="ru-RU" sz="2000">
                <a:solidFill>
                  <a:srgbClr val="ffffff"/>
                </a:solidFill>
                <a:latin typeface="Times New Roman"/>
              </a:rPr>
              <a:t>Сұрақтар:</a:t>
            </a:r>
            <a:r>
              <a:rPr lang="ru-RU" sz="2000">
                <a:solidFill>
                  <a:srgbClr val="ffffff"/>
                </a:solidFill>
                <a:latin typeface="Times New Roman"/>
              </a:rPr>
              <a:t>
</a:t>
            </a:r>
            <a:r>
              <a:rPr lang="ru-RU" sz="2000">
                <a:solidFill>
                  <a:srgbClr val="ffffff"/>
                </a:solidFill>
                <a:latin typeface="Times New Roman"/>
              </a:rPr>
              <a:t>
</a:t>
            </a:r>
            <a:r>
              <a:rPr lang="ru-RU" sz="2000">
                <a:solidFill>
                  <a:srgbClr val="ffffff"/>
                </a:solidFill>
                <a:latin typeface="Times New Roman"/>
              </a:rPr>
              <a:t>1. Бейнежазбаны  көргеннен кейiн, денелік зақымданулардың пайдасы туралы  сенiмдi жылжудың эксперименталды топта,үлкен қабылдануы  байқалады ма?</a:t>
            </a:r>
            <a:r>
              <a:rPr lang="ru-RU" sz="2000">
                <a:solidFill>
                  <a:srgbClr val="ffffff"/>
                </a:solidFill>
                <a:latin typeface="Times New Roman"/>
              </a:rPr>
              <a:t>
</a:t>
            </a:r>
            <a:r>
              <a:rPr lang="ru-RU" sz="2000">
                <a:solidFill>
                  <a:srgbClr val="ffffff"/>
                </a:solidFill>
                <a:latin typeface="Times New Roman"/>
              </a:rPr>
              <a:t>
</a:t>
            </a:r>
            <a:r>
              <a:rPr lang="ru-RU" sz="2000">
                <a:solidFill>
                  <a:srgbClr val="ffffff"/>
                </a:solidFill>
                <a:latin typeface="Times New Roman"/>
              </a:rPr>
              <a:t>2. Эксперименттік топ пен бақылау тобының  оң жылжуы ды білдіру кезіндегі айырмашылық анық па?</a:t>
            </a:r>
            <a:r>
              <a:rPr lang="ru-RU" sz="2000">
                <a:solidFill>
                  <a:srgbClr val="ffffff"/>
                </a:solidFill>
                <a:latin typeface="Times New Roman"/>
              </a:rPr>
              <a:t>
</a:t>
            </a:r>
            <a:r>
              <a:rPr lang="ru-RU" sz="2000">
                <a:solidFill>
                  <a:srgbClr val="ffffff"/>
                </a:solidFill>
                <a:latin typeface="Times New Roman"/>
              </a:rPr>
              <a:t>
</a:t>
            </a:r>
            <a:r>
              <a:rPr lang="ru-RU" sz="2000">
                <a:solidFill>
                  <a:srgbClr val="ffffff"/>
                </a:solidFill>
                <a:latin typeface="Times New Roman"/>
              </a:rPr>
              <a:t>3. Бақылау  тобының  жылжуларын  бағалау  анық па?</a:t>
            </a:r>
            <a:r>
              <a:rPr lang="ru-RU" sz="2000">
                <a:solidFill>
                  <a:srgbClr val="ffffff"/>
                </a:solidFill>
                <a:latin typeface="Times New Roman"/>
              </a:rPr>
              <a:t>
</a:t>
            </a:r>
            <a:r>
              <a:rPr lang="ru-RU" sz="2000">
                <a:solidFill>
                  <a:srgbClr val="ffffff"/>
                </a:solidFill>
                <a:latin typeface="Times New Roman"/>
              </a:rPr>
              <a:t>
</a:t>
            </a:r>
            <a:r>
              <a:rPr lang="ru-RU" sz="2000">
                <a:solidFill>
                  <a:srgbClr val="ffffff"/>
                </a:solidFill>
                <a:latin typeface="Times New Roman"/>
              </a:rPr>
              <a:t>Шешімі:</a:t>
            </a:r>
            <a:r>
              <a:rPr lang="ru-RU" sz="2000">
                <a:solidFill>
                  <a:srgbClr val="ffffff"/>
                </a:solidFill>
                <a:latin typeface="Times New Roman"/>
              </a:rPr>
              <a:t>
</a:t>
            </a:r>
            <a:r>
              <a:rPr lang="ru-RU" sz="2000">
                <a:solidFill>
                  <a:srgbClr val="ffffff"/>
                </a:solidFill>
                <a:latin typeface="Times New Roman"/>
              </a:rPr>
              <a:t>
</a:t>
            </a:r>
            <a:r>
              <a:rPr lang="ru-RU" sz="2000">
                <a:solidFill>
                  <a:srgbClr val="ffffff"/>
                </a:solidFill>
                <a:latin typeface="Times New Roman"/>
              </a:rPr>
              <a:t>Алдымен  әр таңдамадағы,әр  шкаладағы оң,теріс және нөлдік жылжулардың мөлшерін есептеп шығарамыз. Бұл бізге «типтік» өзгеріс таңбаларының бағасын анықтау үшін және ары қарай есептеулерімізді жеңілдету үшін қажет.</a:t>
            </a:r>
            <a:endParaRPr/>
          </a:p>
        </p:txBody>
      </p:sp>
    </p:spTree>
  </p:cSld>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0" name="TextShape 1"/>
          <p:cNvSpPr txBox="1"/>
          <p:nvPr/>
        </p:nvSpPr>
        <p:spPr>
          <a:xfrm>
            <a:off x="457200" y="274320"/>
            <a:ext cx="7470360" cy="1142640"/>
          </a:xfrm>
          <a:prstGeom prst="rect">
            <a:avLst/>
          </a:prstGeom>
        </p:spPr>
        <p:txBody>
          <a:bodyPr anchor="ctr" bIns="45000" lIns="45720" rIns="45720" tIns="45000"/>
          <a:p>
            <a:pPr>
              <a:lnSpc>
                <a:spcPct val="100000"/>
              </a:lnSpc>
            </a:pPr>
            <a:r>
              <a:rPr lang="ru-RU" sz="2000">
                <a:solidFill>
                  <a:srgbClr val="ffffff"/>
                </a:solidFill>
                <a:latin typeface="Times New Roman"/>
              </a:rPr>
              <a:t>Екі суггерент тобының оң,теріс және нөлдік жылжуларының мөлшерін есептеу.                                       Кесте 3.4</a:t>
            </a:r>
            <a:endParaRPr/>
          </a:p>
        </p:txBody>
      </p:sp>
      <p:graphicFrame>
        <p:nvGraphicFramePr>
          <p:cNvPr id="141" name="Table 2"/>
          <p:cNvGraphicFramePr/>
          <p:nvPr/>
        </p:nvGraphicFramePr>
        <p:xfrm>
          <a:off x="1643040" y="1857240"/>
          <a:ext cx="5785920" cy="4251600"/>
        </p:xfrm>
        <a:graphic>
          <a:graphicData uri="http://schemas.openxmlformats.org/drawingml/2006/table">
            <a:tbl>
              <a:tblPr/>
              <a:tblGrid>
                <a:gridCol w="1423800"/>
                <a:gridCol w="945720"/>
                <a:gridCol w="890280"/>
                <a:gridCol w="1100160"/>
                <a:gridCol w="701280"/>
                <a:gridCol w="724680"/>
              </a:tblGrid>
              <a:tr h="249840">
                <a:tc>
                  <a:txBody>
                    <a:bodyPr bIns="0" lIns="25200" rIns="25200" tIns="0" wrap="none"/>
                    <a:p>
                      <a:pPr algn="ctr">
                        <a:lnSpc>
                          <a:spcPct val="100000"/>
                        </a:lnSpc>
                      </a:pPr>
                      <a:r>
                        <a:rPr lang="ru-RU" sz="1200">
                          <a:solidFill>
                            <a:srgbClr val="000000"/>
                          </a:solidFill>
                          <a:latin typeface="Times New Roman"/>
                          <a:ea typeface="Times New Roman"/>
                        </a:rPr>
                        <a:t>Кол-во сдвигов</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Шкалы</a:t>
                      </a:r>
                      <a:endParaRPr/>
                    </a:p>
                  </a:txBody>
                  <a:tcPr/>
                </a:tc>
              </a:tr>
              <a:tr h="500040">
                <a:tc>
                  <a:txBody>
                    <a:bodyPr bIns="0" lIns="25200" rIns="25200" tIns="0" wrap="none"/>
                    <a:p>
                      <a:pPr algn="ctr">
                        <a:lnSpc>
                          <a:spcPct val="100000"/>
                        </a:lnSpc>
                      </a:pPr>
                      <a:r>
                        <a:rPr lang="ru-RU" sz="1200">
                          <a:solidFill>
                            <a:srgbClr val="000000"/>
                          </a:solidFill>
                          <a:latin typeface="Times New Roman"/>
                          <a:ea typeface="Times New Roman"/>
                        </a:rPr>
                        <a:t>в группах</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"Я сам"</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"Бабушка"</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"Воспитатель"</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"Школа"</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Суммы</a:t>
                      </a:r>
                      <a:endParaRPr/>
                    </a:p>
                  </a:txBody>
                  <a:tcPr/>
                </a:tc>
              </a:tr>
              <a:tr h="249840">
                <a:tc>
                  <a:txBody>
                    <a:bodyPr bIns="0" lIns="25200" rIns="25200" tIns="0" wrap="none"/>
                    <a:p>
                      <a:pPr algn="ctr">
                        <a:lnSpc>
                          <a:spcPct val="100000"/>
                        </a:lnSpc>
                      </a:pPr>
                      <a:r>
                        <a:rPr lang="ru-RU" sz="1200">
                          <a:solidFill>
                            <a:srgbClr val="000000"/>
                          </a:solidFill>
                          <a:latin typeface="Times New Roman"/>
                          <a:ea typeface="Times New Roman"/>
                        </a:rPr>
                        <a:t>1. Экспериментальная группа</a:t>
                      </a:r>
                      <a:endParaRPr/>
                    </a:p>
                  </a:txBody>
                  <a:tcPr/>
                </a:tc>
              </a:tr>
              <a:tr h="1250640">
                <a:tc>
                  <a:txBody>
                    <a:bodyPr bIns="0" lIns="25200" rIns="25200" tIns="0" wrap="none"/>
                    <a:p>
                      <a:pPr algn="ctr">
                        <a:lnSpc>
                          <a:spcPct val="100000"/>
                        </a:lnSpc>
                      </a:pPr>
                      <a:r>
                        <a:rPr lang="ru-RU" sz="1200">
                          <a:solidFill>
                            <a:srgbClr val="000000"/>
                          </a:solidFill>
                          <a:latin typeface="Times New Roman"/>
                          <a:ea typeface="Times New Roman"/>
                        </a:rPr>
                        <a:t>а) положительных б) отрицательных </a:t>
                      </a:r>
                      <a:endParaRPr/>
                    </a:p>
                    <a:p>
                      <a:pPr algn="ctr">
                        <a:lnSpc>
                          <a:spcPct val="100000"/>
                        </a:lnSpc>
                      </a:pPr>
                      <a:r>
                        <a:rPr lang="ru-RU" sz="1200">
                          <a:solidFill>
                            <a:srgbClr val="000000"/>
                          </a:solidFill>
                          <a:latin typeface="Times New Roman"/>
                          <a:ea typeface="Times New Roman"/>
                        </a:rPr>
                        <a:t>в) нулевых</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8 </a:t>
                      </a:r>
                      <a:endParaRPr/>
                    </a:p>
                    <a:p>
                      <a:pPr algn="ctr">
                        <a:lnSpc>
                          <a:spcPct val="100000"/>
                        </a:lnSpc>
                      </a:pPr>
                      <a:r>
                        <a:rPr lang="ru-RU" sz="1200">
                          <a:solidFill>
                            <a:srgbClr val="000000"/>
                          </a:solidFill>
                          <a:latin typeface="Times New Roman"/>
                          <a:ea typeface="Times New Roman"/>
                        </a:rPr>
                        <a:t>0 </a:t>
                      </a:r>
                      <a:endParaRPr/>
                    </a:p>
                    <a:p>
                      <a:pPr algn="ctr">
                        <a:lnSpc>
                          <a:spcPct val="100000"/>
                        </a:lnSpc>
                      </a:pPr>
                      <a:r>
                        <a:rPr lang="ru-RU" sz="1200">
                          <a:solidFill>
                            <a:srgbClr val="000000"/>
                          </a:solidFill>
                          <a:latin typeface="Times New Roman"/>
                          <a:ea typeface="Times New Roman"/>
                        </a:rPr>
                        <a:t>8</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9 </a:t>
                      </a:r>
                      <a:endParaRPr/>
                    </a:p>
                    <a:p>
                      <a:pPr algn="ctr">
                        <a:lnSpc>
                          <a:spcPct val="100000"/>
                        </a:lnSpc>
                      </a:pPr>
                      <a:r>
                        <a:rPr lang="ru-RU" sz="1200">
                          <a:solidFill>
                            <a:srgbClr val="000000"/>
                          </a:solidFill>
                          <a:latin typeface="Times New Roman"/>
                          <a:ea typeface="Times New Roman"/>
                        </a:rPr>
                        <a:t>0 </a:t>
                      </a:r>
                      <a:endParaRPr/>
                    </a:p>
                    <a:p>
                      <a:pPr algn="ctr">
                        <a:lnSpc>
                          <a:spcPct val="100000"/>
                        </a:lnSpc>
                      </a:pPr>
                      <a:r>
                        <a:rPr lang="ru-RU" sz="1200">
                          <a:solidFill>
                            <a:srgbClr val="000000"/>
                          </a:solidFill>
                          <a:latin typeface="Times New Roman"/>
                          <a:ea typeface="Times New Roman"/>
                        </a:rPr>
                        <a:t>7</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2 </a:t>
                      </a:r>
                      <a:endParaRPr/>
                    </a:p>
                    <a:p>
                      <a:pPr algn="ctr">
                        <a:lnSpc>
                          <a:spcPct val="100000"/>
                        </a:lnSpc>
                      </a:pPr>
                      <a:r>
                        <a:rPr lang="ru-RU" sz="1200">
                          <a:solidFill>
                            <a:srgbClr val="000000"/>
                          </a:solidFill>
                          <a:latin typeface="Times New Roman"/>
                          <a:ea typeface="Times New Roman"/>
                        </a:rPr>
                        <a:t>3 </a:t>
                      </a:r>
                      <a:endParaRPr/>
                    </a:p>
                    <a:p>
                      <a:pPr algn="ctr">
                        <a:lnSpc>
                          <a:spcPct val="100000"/>
                        </a:lnSpc>
                      </a:pPr>
                      <a:r>
                        <a:rPr lang="ru-RU" sz="1200">
                          <a:solidFill>
                            <a:srgbClr val="ffffff"/>
                          </a:solidFill>
                          <a:latin typeface="Times New Roman"/>
                          <a:ea typeface="Times New Roman"/>
                        </a:rPr>
                        <a:t>11</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3</a:t>
                      </a:r>
                      <a:endParaRPr/>
                    </a:p>
                    <a:p>
                      <a:pPr algn="ctr">
                        <a:lnSpc>
                          <a:spcPct val="100000"/>
                        </a:lnSpc>
                      </a:pPr>
                      <a:r>
                        <a:rPr lang="ru-RU" sz="1200">
                          <a:solidFill>
                            <a:srgbClr val="000000"/>
                          </a:solidFill>
                          <a:latin typeface="Times New Roman"/>
                          <a:ea typeface="Times New Roman"/>
                        </a:rPr>
                        <a:t>1</a:t>
                      </a:r>
                      <a:endParaRPr/>
                    </a:p>
                    <a:p>
                      <a:pPr algn="ctr">
                        <a:lnSpc>
                          <a:spcPct val="100000"/>
                        </a:lnSpc>
                      </a:pPr>
                      <a:r>
                        <a:rPr lang="ru-RU" sz="1200">
                          <a:solidFill>
                            <a:srgbClr val="000000"/>
                          </a:solidFill>
                          <a:latin typeface="Times New Roman"/>
                          <a:ea typeface="Times New Roman"/>
                        </a:rPr>
                        <a:t>12</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22 </a:t>
                      </a:r>
                      <a:endParaRPr/>
                    </a:p>
                    <a:p>
                      <a:pPr algn="ctr">
                        <a:lnSpc>
                          <a:spcPct val="100000"/>
                        </a:lnSpc>
                      </a:pPr>
                      <a:r>
                        <a:rPr lang="ru-RU" sz="1200">
                          <a:solidFill>
                            <a:srgbClr val="000000"/>
                          </a:solidFill>
                          <a:latin typeface="Times New Roman"/>
                          <a:ea typeface="Times New Roman"/>
                        </a:rPr>
                        <a:t>4 </a:t>
                      </a:r>
                      <a:endParaRPr/>
                    </a:p>
                    <a:p>
                      <a:pPr algn="ctr">
                        <a:lnSpc>
                          <a:spcPct val="100000"/>
                        </a:lnSpc>
                      </a:pPr>
                      <a:r>
                        <a:rPr lang="ru-RU" sz="1200">
                          <a:solidFill>
                            <a:srgbClr val="000000"/>
                          </a:solidFill>
                          <a:latin typeface="Times New Roman"/>
                          <a:ea typeface="Times New Roman"/>
                        </a:rPr>
                        <a:t>38</a:t>
                      </a:r>
                      <a:endParaRPr/>
                    </a:p>
                  </a:txBody>
                  <a:tcPr/>
                </a:tc>
              </a:tr>
              <a:tr h="249840">
                <a:tc>
                  <a:txBody>
                    <a:bodyPr bIns="0" lIns="25200" rIns="25200" tIns="0" wrap="none"/>
                    <a:p>
                      <a:pPr algn="ctr">
                        <a:lnSpc>
                          <a:spcPct val="100000"/>
                        </a:lnSpc>
                      </a:pPr>
                      <a:r>
                        <a:rPr lang="ru-RU" sz="1200">
                          <a:solidFill>
                            <a:srgbClr val="000000"/>
                          </a:solidFill>
                          <a:latin typeface="Times New Roman"/>
                          <a:ea typeface="Times New Roman"/>
                        </a:rPr>
                        <a:t>Суммы</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16</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16</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16</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16</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64</a:t>
                      </a:r>
                      <a:endParaRPr/>
                    </a:p>
                  </a:txBody>
                  <a:tcPr/>
                </a:tc>
              </a:tr>
              <a:tr h="249840">
                <a:tc>
                  <a:txBody>
                    <a:bodyPr bIns="0" lIns="25200" rIns="25200" tIns="0" wrap="none"/>
                    <a:p>
                      <a:pPr algn="ctr">
                        <a:lnSpc>
                          <a:spcPct val="100000"/>
                        </a:lnSpc>
                      </a:pPr>
                      <a:r>
                        <a:rPr lang="ru-RU" sz="1200">
                          <a:solidFill>
                            <a:srgbClr val="000000"/>
                          </a:solidFill>
                          <a:latin typeface="Times New Roman"/>
                          <a:ea typeface="Times New Roman"/>
                        </a:rPr>
                        <a:t>2. Контрольная группа</a:t>
                      </a:r>
                      <a:endParaRPr/>
                    </a:p>
                  </a:txBody>
                  <a:tcPr/>
                </a:tc>
              </a:tr>
              <a:tr h="1250640">
                <a:tc>
                  <a:txBody>
                    <a:bodyPr bIns="0" lIns="25200" rIns="25200" tIns="0" wrap="none"/>
                    <a:p>
                      <a:pPr algn="ctr">
                        <a:lnSpc>
                          <a:spcPct val="100000"/>
                        </a:lnSpc>
                      </a:pPr>
                      <a:r>
                        <a:rPr lang="ru-RU" sz="1200">
                          <a:solidFill>
                            <a:srgbClr val="000000"/>
                          </a:solidFill>
                          <a:latin typeface="Times New Roman"/>
                          <a:ea typeface="Times New Roman"/>
                        </a:rPr>
                        <a:t>а) положительных 6) отрицательных </a:t>
                      </a:r>
                      <a:endParaRPr/>
                    </a:p>
                    <a:p>
                      <a:pPr algn="ctr">
                        <a:lnSpc>
                          <a:spcPct val="100000"/>
                        </a:lnSpc>
                      </a:pPr>
                      <a:r>
                        <a:rPr lang="ru-RU" sz="1200">
                          <a:solidFill>
                            <a:srgbClr val="000000"/>
                          </a:solidFill>
                          <a:latin typeface="Times New Roman"/>
                          <a:ea typeface="Times New Roman"/>
                        </a:rPr>
                        <a:t>в) нулевых</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4 </a:t>
                      </a:r>
                      <a:endParaRPr/>
                    </a:p>
                    <a:p>
                      <a:pPr algn="ctr">
                        <a:lnSpc>
                          <a:spcPct val="100000"/>
                        </a:lnSpc>
                      </a:pPr>
                      <a:r>
                        <a:rPr lang="ru-RU" sz="1200">
                          <a:solidFill>
                            <a:srgbClr val="000000"/>
                          </a:solidFill>
                          <a:latin typeface="Times New Roman"/>
                          <a:ea typeface="Times New Roman"/>
                        </a:rPr>
                        <a:t>4 </a:t>
                      </a:r>
                      <a:endParaRPr/>
                    </a:p>
                    <a:p>
                      <a:pPr algn="ctr">
                        <a:lnSpc>
                          <a:spcPct val="100000"/>
                        </a:lnSpc>
                      </a:pPr>
                      <a:r>
                        <a:rPr lang="ru-RU" sz="1200">
                          <a:solidFill>
                            <a:srgbClr val="000000"/>
                          </a:solidFill>
                          <a:latin typeface="Times New Roman"/>
                          <a:ea typeface="Times New Roman"/>
                        </a:rPr>
                        <a:t>15</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4 </a:t>
                      </a:r>
                      <a:endParaRPr/>
                    </a:p>
                    <a:p>
                      <a:pPr algn="ctr">
                        <a:lnSpc>
                          <a:spcPct val="100000"/>
                        </a:lnSpc>
                      </a:pPr>
                      <a:r>
                        <a:rPr lang="ru-RU" sz="1200">
                          <a:solidFill>
                            <a:srgbClr val="000000"/>
                          </a:solidFill>
                          <a:latin typeface="Times New Roman"/>
                          <a:ea typeface="Times New Roman"/>
                        </a:rPr>
                        <a:t>4 </a:t>
                      </a:r>
                      <a:endParaRPr/>
                    </a:p>
                    <a:p>
                      <a:pPr algn="ctr">
                        <a:lnSpc>
                          <a:spcPct val="100000"/>
                        </a:lnSpc>
                      </a:pPr>
                      <a:r>
                        <a:rPr lang="ru-RU" sz="1200">
                          <a:solidFill>
                            <a:srgbClr val="000000"/>
                          </a:solidFill>
                          <a:latin typeface="Times New Roman"/>
                          <a:ea typeface="Times New Roman"/>
                        </a:rPr>
                        <a:t>15</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4 </a:t>
                      </a:r>
                      <a:endParaRPr/>
                    </a:p>
                    <a:p>
                      <a:pPr algn="ctr">
                        <a:lnSpc>
                          <a:spcPct val="100000"/>
                        </a:lnSpc>
                      </a:pPr>
                      <a:r>
                        <a:rPr lang="ru-RU" sz="1200">
                          <a:solidFill>
                            <a:srgbClr val="000000"/>
                          </a:solidFill>
                          <a:latin typeface="Times New Roman"/>
                          <a:ea typeface="Times New Roman"/>
                        </a:rPr>
                        <a:t>2 </a:t>
                      </a:r>
                      <a:endParaRPr/>
                    </a:p>
                    <a:p>
                      <a:pPr algn="ctr">
                        <a:lnSpc>
                          <a:spcPct val="100000"/>
                        </a:lnSpc>
                      </a:pPr>
                      <a:r>
                        <a:rPr lang="ru-RU" sz="1200">
                          <a:solidFill>
                            <a:srgbClr val="000000"/>
                          </a:solidFill>
                          <a:latin typeface="Times New Roman"/>
                          <a:ea typeface="Times New Roman"/>
                        </a:rPr>
                        <a:t>17</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4 </a:t>
                      </a:r>
                      <a:endParaRPr/>
                    </a:p>
                    <a:p>
                      <a:pPr algn="ctr">
                        <a:lnSpc>
                          <a:spcPct val="100000"/>
                        </a:lnSpc>
                      </a:pPr>
                      <a:r>
                        <a:rPr lang="ru-RU" sz="1200">
                          <a:solidFill>
                            <a:srgbClr val="000000"/>
                          </a:solidFill>
                          <a:latin typeface="Times New Roman"/>
                          <a:ea typeface="Times New Roman"/>
                        </a:rPr>
                        <a:t>0 </a:t>
                      </a:r>
                      <a:endParaRPr/>
                    </a:p>
                    <a:p>
                      <a:pPr algn="ctr">
                        <a:lnSpc>
                          <a:spcPct val="100000"/>
                        </a:lnSpc>
                      </a:pPr>
                      <a:r>
                        <a:rPr lang="ru-RU" sz="1200">
                          <a:solidFill>
                            <a:srgbClr val="000000"/>
                          </a:solidFill>
                          <a:latin typeface="Times New Roman"/>
                          <a:ea typeface="Times New Roman"/>
                        </a:rPr>
                        <a:t>19</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16 </a:t>
                      </a:r>
                      <a:endParaRPr/>
                    </a:p>
                    <a:p>
                      <a:pPr algn="ctr">
                        <a:lnSpc>
                          <a:spcPct val="100000"/>
                        </a:lnSpc>
                      </a:pPr>
                      <a:r>
                        <a:rPr lang="ru-RU" sz="1200">
                          <a:solidFill>
                            <a:srgbClr val="000000"/>
                          </a:solidFill>
                          <a:latin typeface="Times New Roman"/>
                          <a:ea typeface="Times New Roman"/>
                        </a:rPr>
                        <a:t>10 </a:t>
                      </a:r>
                      <a:endParaRPr/>
                    </a:p>
                    <a:p>
                      <a:pPr algn="ctr">
                        <a:lnSpc>
                          <a:spcPct val="100000"/>
                        </a:lnSpc>
                      </a:pPr>
                      <a:r>
                        <a:rPr lang="ru-RU" sz="1200">
                          <a:solidFill>
                            <a:srgbClr val="000000"/>
                          </a:solidFill>
                          <a:latin typeface="Times New Roman"/>
                          <a:ea typeface="Times New Roman"/>
                        </a:rPr>
                        <a:t>66</a:t>
                      </a:r>
                      <a:endParaRPr/>
                    </a:p>
                  </a:txBody>
                  <a:tcPr/>
                </a:tc>
              </a:tr>
              <a:tr h="250920">
                <a:tc>
                  <a:txBody>
                    <a:bodyPr bIns="0" lIns="25200" rIns="25200" tIns="0" wrap="none"/>
                    <a:p>
                      <a:pPr algn="ctr">
                        <a:lnSpc>
                          <a:spcPct val="100000"/>
                        </a:lnSpc>
                      </a:pPr>
                      <a:r>
                        <a:rPr lang="ru-RU" sz="1200">
                          <a:solidFill>
                            <a:srgbClr val="000000"/>
                          </a:solidFill>
                          <a:latin typeface="Times New Roman"/>
                          <a:ea typeface="Times New Roman"/>
                        </a:rPr>
                        <a:t>Суммы</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23</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23</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23</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23</a:t>
                      </a:r>
                      <a:endParaRPr/>
                    </a:p>
                  </a:txBody>
                  <a:tcPr/>
                </a:tc>
                <a:tc>
                  <a:txBody>
                    <a:bodyPr bIns="0" lIns="25200" rIns="25200" tIns="0" wrap="none"/>
                    <a:p>
                      <a:pPr algn="ctr">
                        <a:lnSpc>
                          <a:spcPct val="100000"/>
                        </a:lnSpc>
                      </a:pPr>
                      <a:r>
                        <a:rPr lang="ru-RU" sz="1200">
                          <a:solidFill>
                            <a:srgbClr val="000000"/>
                          </a:solidFill>
                          <a:latin typeface="Times New Roman"/>
                          <a:ea typeface="Times New Roman"/>
                        </a:rPr>
                        <a:t>92</a:t>
                      </a:r>
                      <a:endParaRPr/>
                    </a:p>
                  </a:txBody>
                  <a:tcPr/>
                </a:tc>
              </a:tr>
            </a:tbl>
          </a:graphicData>
        </a:graphic>
      </p:graphicFrame>
    </p:spTree>
  </p:cSld>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2" name="TextShape 1"/>
          <p:cNvSpPr txBox="1"/>
          <p:nvPr/>
        </p:nvSpPr>
        <p:spPr>
          <a:xfrm>
            <a:off x="500040" y="285840"/>
            <a:ext cx="7470360" cy="6297480"/>
          </a:xfrm>
          <a:prstGeom prst="rect">
            <a:avLst/>
          </a:prstGeom>
        </p:spPr>
        <p:txBody>
          <a:bodyPr anchor="ctr" bIns="45000" lIns="45720" rIns="45720" tIns="45000"/>
          <a:p>
            <a:pPr>
              <a:lnSpc>
                <a:spcPct val="100000"/>
              </a:lnSpc>
            </a:pPr>
            <a:r>
              <a:rPr lang="ru-RU" sz="2000">
                <a:solidFill>
                  <a:srgbClr val="ffffff"/>
                </a:solidFill>
                <a:latin typeface="Times New Roman"/>
              </a:rPr>
              <a:t>3.4 кестесінен біз,нөлдік жылжулар типтік болып тұрғаның көріп отырмыз,яғни бейнежазбаны көргеннен кейін еш жылжулардың болмауын айтамыз. Сондада эксперименттік топта «Өзім жазалаймын»шкаласы және «Туысым жазалайды»шкаласында оң жылжулар жағдайдың жартысында бақыланады.</a:t>
            </a:r>
            <a:r>
              <a:rPr lang="ru-RU" sz="2000">
                <a:solidFill>
                  <a:srgbClr val="ffffff"/>
                </a:solidFill>
                <a:latin typeface="Times New Roman"/>
              </a:rPr>
              <a:t>
</a:t>
            </a:r>
            <a:r>
              <a:rPr lang="ru-RU" sz="2000">
                <a:solidFill>
                  <a:srgbClr val="ffffff"/>
                </a:solidFill>
                <a:latin typeface="Times New Roman"/>
              </a:rPr>
              <a:t>  Біз тек оң және теріс жылжуларды ғана ескеріп,ал нөлдік жылжуларды ысырамыз. Салыстырылып отырған жұптардың мәндері,нөлдік жылжулардың мөлшеріне азаяды. Енді «Мен өзім»шкаласын  n=8, «Туысым»шкаласын  n=9, «Тәрбиеші» шкаласын n=5 және “Мектеп” шкаласын  n=4 деп аламыз. Осыдан біз салыстырылып отырған жұптардың мәндері 5-тен кем болғандықтан, ең соңғы шкаладағы критерий белгілерінің мүлдем қолданылмайтынын көріп отырмыз. </a:t>
            </a:r>
            <a:r>
              <a:rPr lang="ru-RU" sz="2000">
                <a:solidFill>
                  <a:srgbClr val="ffffff"/>
                </a:solidFill>
                <a:latin typeface="Times New Roman"/>
              </a:rPr>
              <a:t>
</a:t>
            </a:r>
            <a:r>
              <a:rPr lang="ru-RU" sz="2000">
                <a:solidFill>
                  <a:srgbClr val="ffffff"/>
                </a:solidFill>
                <a:latin typeface="Times New Roman"/>
              </a:rPr>
              <a:t>   Біз 4 шкаласының суммасының жауабынан оң жылжудың басымдылығы туралы гипотезаны тексере аламыз. Оң және теріс жылжу 4 шкала бойынша мынадай соманы құрайды:                           n= 8+9+5+4=26. </a:t>
            </a:r>
            <a:endParaRPr/>
          </a:p>
        </p:txBody>
      </p:sp>
    </p:spTree>
  </p:cSld>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3" name="TextShape 1"/>
          <p:cNvSpPr txBox="1"/>
          <p:nvPr/>
        </p:nvSpPr>
        <p:spPr>
          <a:xfrm>
            <a:off x="214200" y="274320"/>
            <a:ext cx="8572320" cy="6369120"/>
          </a:xfrm>
          <a:prstGeom prst="rect">
            <a:avLst/>
          </a:prstGeom>
        </p:spPr>
        <p:txBody>
          <a:bodyPr anchor="ctr" bIns="45000" lIns="45720" rIns="45720" tIns="45000"/>
          <a:p>
            <a:pPr>
              <a:lnSpc>
                <a:spcPct val="100000"/>
              </a:lnSpc>
            </a:pPr>
            <a:r>
              <a:rPr lang="ru-RU" sz="2000">
                <a:solidFill>
                  <a:srgbClr val="ffffff"/>
                </a:solidFill>
                <a:latin typeface="Times New Roman"/>
              </a:rPr>
              <a:t>Гипотезаларды  түрлендірейік: </a:t>
            </a:r>
            <a:r>
              <a:rPr lang="ru-RU" sz="2000">
                <a:solidFill>
                  <a:srgbClr val="ffffff"/>
                </a:solidFill>
                <a:latin typeface="Times New Roman"/>
              </a:rPr>
              <a:t>
</a:t>
            </a:r>
            <a:r>
              <a:rPr lang="ru-RU" sz="2000">
                <a:solidFill>
                  <a:srgbClr val="ffffff"/>
                </a:solidFill>
                <a:latin typeface="Times New Roman"/>
              </a:rPr>
              <a:t>
</a:t>
            </a:r>
            <a:r>
              <a:rPr lang="ru-RU" sz="2000">
                <a:solidFill>
                  <a:srgbClr val="ffffff"/>
                </a:solidFill>
                <a:latin typeface="Times New Roman"/>
              </a:rPr>
              <a:t>
</a:t>
            </a:r>
            <a:r>
              <a:rPr lang="ru-RU" sz="2000">
                <a:solidFill>
                  <a:srgbClr val="ffffff"/>
                </a:solidFill>
                <a:latin typeface="Times New Roman"/>
              </a:rPr>
              <a:t>Н0:  Денеге зақым келтіру жазасының  жылжуы(сдвиг),сендірулерден кейін кездейсоқ  болып келеді.</a:t>
            </a:r>
            <a:r>
              <a:rPr lang="ru-RU" sz="2000">
                <a:solidFill>
                  <a:srgbClr val="ffffff"/>
                </a:solidFill>
                <a:latin typeface="Times New Roman"/>
              </a:rPr>
              <a:t>
</a:t>
            </a:r>
            <a:r>
              <a:rPr lang="ru-RU" sz="2000">
                <a:solidFill>
                  <a:srgbClr val="ffffff"/>
                </a:solidFill>
                <a:latin typeface="Times New Roman"/>
              </a:rPr>
              <a:t>
</a:t>
            </a:r>
            <a:r>
              <a:rPr lang="ru-RU" sz="2000">
                <a:solidFill>
                  <a:srgbClr val="ffffff"/>
                </a:solidFill>
                <a:latin typeface="Times New Roman"/>
              </a:rPr>
              <a:t>Н1: Денеге зақым келтіру жазасының  жылжуы(сдвиг),сендірулерден кейін кездейсоқ емес болып келеді. </a:t>
            </a:r>
            <a:r>
              <a:rPr lang="ru-RU" sz="2000">
                <a:solidFill>
                  <a:srgbClr val="ffffff"/>
                </a:solidFill>
                <a:latin typeface="Times New Roman"/>
              </a:rPr>
              <a:t>
</a:t>
            </a:r>
            <a:r>
              <a:rPr lang="ru-RU" sz="2000">
                <a:solidFill>
                  <a:srgbClr val="ffffff"/>
                </a:solidFill>
                <a:latin typeface="Times New Roman"/>
              </a:rPr>
              <a:t>
</a:t>
            </a:r>
            <a:r>
              <a:rPr lang="ru-RU" sz="2000">
                <a:solidFill>
                  <a:srgbClr val="ffffff"/>
                </a:solidFill>
                <a:latin typeface="Times New Roman"/>
              </a:rPr>
              <a:t>
</a:t>
            </a:r>
            <a:r>
              <a:rPr lang="ru-RU" sz="2000">
                <a:solidFill>
                  <a:srgbClr val="ffffff"/>
                </a:solidFill>
                <a:latin typeface="Times New Roman"/>
              </a:rPr>
              <a:t>
</a:t>
            </a:r>
            <a:r>
              <a:rPr lang="ru-RU" sz="2000">
                <a:solidFill>
                  <a:srgbClr val="ffffff"/>
                </a:solidFill>
                <a:latin typeface="Times New Roman"/>
              </a:rPr>
              <a:t>
</a:t>
            </a:r>
            <a:r>
              <a:rPr lang="ru-RU" sz="2000">
                <a:solidFill>
                  <a:srgbClr val="ffffff"/>
                </a:solidFill>
                <a:latin typeface="Times New Roman"/>
              </a:rPr>
              <a:t>
</a:t>
            </a:r>
            <a:r>
              <a:rPr lang="ru-RU" sz="2000">
                <a:solidFill>
                  <a:srgbClr val="ffffff"/>
                </a:solidFill>
                <a:latin typeface="Times New Roman"/>
              </a:rPr>
              <a:t>
</a:t>
            </a:r>
            <a:r>
              <a:rPr lang="ru-RU" sz="2000">
                <a:solidFill>
                  <a:srgbClr val="ffffff"/>
                </a:solidFill>
                <a:latin typeface="Times New Roman"/>
              </a:rPr>
              <a:t>V-кестесі бойынша қосымша 1 G критерийінің критикалық мәнін анықтаймыз. Бұл “типтік емес” және “типтік” жылжулардың максималды мөлшері:</a:t>
            </a:r>
            <a:r>
              <a:rPr lang="ru-RU" sz="2000">
                <a:solidFill>
                  <a:srgbClr val="ffffff"/>
                </a:solidFill>
                <a:latin typeface="Times New Roman"/>
              </a:rPr>
              <a:t>
</a:t>
            </a:r>
            <a:r>
              <a:rPr lang="ru-RU" sz="2000">
                <a:solidFill>
                  <a:srgbClr val="ffffff"/>
                </a:solidFill>
                <a:latin typeface="Times New Roman"/>
              </a:rPr>
              <a:t>
</a:t>
            </a:r>
            <a:endParaRPr/>
          </a:p>
        </p:txBody>
      </p:sp>
    </p:spTree>
  </p:cSld>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4" name="TextShape 1"/>
          <p:cNvSpPr txBox="1"/>
          <p:nvPr/>
        </p:nvSpPr>
        <p:spPr>
          <a:xfrm>
            <a:off x="457200" y="142920"/>
            <a:ext cx="8472240" cy="6500520"/>
          </a:xfrm>
          <a:prstGeom prst="rect">
            <a:avLst/>
          </a:prstGeom>
        </p:spPr>
        <p:txBody>
          <a:bodyPr bIns="45000" lIns="90000" rIns="90000" tIns="45000"/>
          <a:p>
            <a:pPr>
              <a:lnSpc>
                <a:spcPct val="100000"/>
              </a:lnSpc>
              <a:buSzPct val="25000"/>
              <a:buFont charset="2" typeface="Wingdings 2"/>
              <a:buChar char=""/>
            </a:pPr>
            <a:r>
              <a:rPr i="1" lang="ru-RU" sz="2000">
                <a:solidFill>
                  <a:srgbClr val="ffffff"/>
                </a:solidFill>
                <a:latin typeface="Times New Roman"/>
              </a:rPr>
              <a:t>1) Шкала «мен өзім жазалаймын" </a:t>
            </a:r>
            <a:endParaRPr/>
          </a:p>
          <a:p>
            <a:pPr>
              <a:lnSpc>
                <a:spcPct val="100000"/>
              </a:lnSpc>
              <a:buSzPct val="25000"/>
              <a:buFont charset="2" typeface="Wingdings 2"/>
              <a:buChar char=""/>
            </a:pPr>
            <a:r>
              <a:rPr i="1" lang="ru-RU" sz="2000">
                <a:solidFill>
                  <a:srgbClr val="ffffff"/>
                </a:solidFill>
                <a:latin typeface="Times New Roman"/>
              </a:rPr>
              <a:t>n=</a:t>
            </a:r>
            <a:r>
              <a:rPr lang="ru-RU" sz="2000">
                <a:solidFill>
                  <a:srgbClr val="ffffff"/>
                </a:solidFill>
                <a:latin typeface="Times New Roman"/>
              </a:rPr>
              <a:t>8 </a:t>
            </a:r>
            <a:endParaRPr/>
          </a:p>
          <a:p>
            <a:pPr>
              <a:lnSpc>
                <a:spcPct val="100000"/>
              </a:lnSpc>
              <a:buSzPct val="25000"/>
              <a:buFont charset="2" typeface="Wingdings 2"/>
              <a:buChar char=""/>
            </a:pPr>
            <a:r>
              <a:rPr lang="ru-RU" sz="2000">
                <a:solidFill>
                  <a:srgbClr val="ffffff"/>
                </a:solidFill>
                <a:latin typeface="Times New Roman"/>
              </a:rPr>
              <a:t>Типтік жылжу-оң </a:t>
            </a:r>
            <a:endParaRPr/>
          </a:p>
          <a:p>
            <a:pPr>
              <a:lnSpc>
                <a:spcPct val="100000"/>
              </a:lnSpc>
              <a:buSzPct val="25000"/>
              <a:buFont charset="2" typeface="Wingdings 2"/>
              <a:buChar char=""/>
            </a:pPr>
            <a:r>
              <a:rPr lang="ru-RU" sz="2000">
                <a:solidFill>
                  <a:srgbClr val="ffffff"/>
                </a:solidFill>
                <a:latin typeface="Times New Roman"/>
              </a:rPr>
              <a:t>Теріс жылжулар жоқ.</a:t>
            </a:r>
            <a:endParaRPr/>
          </a:p>
          <a:p>
            <a:pPr>
              <a:lnSpc>
                <a:spcPct val="100000"/>
              </a:lnSpc>
            </a:pPr>
            <a:endParaRPr/>
          </a:p>
          <a:p>
            <a:pPr>
              <a:lnSpc>
                <a:spcPct val="100000"/>
              </a:lnSpc>
            </a:pPr>
            <a:endParaRPr/>
          </a:p>
          <a:p>
            <a:pPr>
              <a:lnSpc>
                <a:spcPct val="100000"/>
              </a:lnSpc>
              <a:buSzPct val="25000"/>
              <a:buFont charset="2" typeface="Wingdings 2"/>
              <a:buChar char=""/>
            </a:pPr>
            <a:r>
              <a:rPr lang="ru-RU" sz="2000">
                <a:solidFill>
                  <a:srgbClr val="ffffff"/>
                </a:solidFill>
                <a:latin typeface="Times New Roman"/>
              </a:rPr>
              <a:t>Н0 ауытқиды. Қолданылады  H1 (p&lt;0,01).</a:t>
            </a:r>
            <a:endParaRPr/>
          </a:p>
          <a:p>
            <a:pPr>
              <a:lnSpc>
                <a:spcPct val="100000"/>
              </a:lnSpc>
              <a:buSzPct val="25000"/>
              <a:buFont charset="2" typeface="Wingdings 2"/>
              <a:buChar char=""/>
            </a:pPr>
            <a:r>
              <a:rPr i="1" lang="ru-RU" sz="2000">
                <a:solidFill>
                  <a:srgbClr val="ffffff"/>
                </a:solidFill>
                <a:latin typeface="Times New Roman"/>
              </a:rPr>
              <a:t>2) Шкала «Туыстарым жазалайды" </a:t>
            </a:r>
            <a:endParaRPr/>
          </a:p>
          <a:p>
            <a:pPr>
              <a:lnSpc>
                <a:spcPct val="100000"/>
              </a:lnSpc>
              <a:buSzPct val="25000"/>
              <a:buFont charset="2" typeface="Wingdings 2"/>
              <a:buChar char=""/>
            </a:pPr>
            <a:r>
              <a:rPr i="1" lang="ru-RU" sz="2000">
                <a:solidFill>
                  <a:srgbClr val="ffffff"/>
                </a:solidFill>
                <a:latin typeface="Times New Roman"/>
              </a:rPr>
              <a:t>n=</a:t>
            </a:r>
            <a:r>
              <a:rPr lang="ru-RU" sz="2000">
                <a:solidFill>
                  <a:srgbClr val="ffffff"/>
                </a:solidFill>
                <a:latin typeface="Times New Roman"/>
              </a:rPr>
              <a:t>9</a:t>
            </a:r>
            <a:endParaRPr/>
          </a:p>
          <a:p>
            <a:pPr>
              <a:lnSpc>
                <a:spcPct val="100000"/>
              </a:lnSpc>
              <a:buSzPct val="25000"/>
              <a:buFont charset="2" typeface="Wingdings 2"/>
              <a:buChar char=""/>
            </a:pPr>
            <a:r>
              <a:rPr lang="ru-RU" sz="2000">
                <a:solidFill>
                  <a:srgbClr val="ffffff"/>
                </a:solidFill>
                <a:latin typeface="Times New Roman"/>
              </a:rPr>
              <a:t>Типтік жылжу-оң </a:t>
            </a:r>
            <a:endParaRPr/>
          </a:p>
          <a:p>
            <a:pPr>
              <a:lnSpc>
                <a:spcPct val="100000"/>
              </a:lnSpc>
              <a:buSzPct val="25000"/>
              <a:buFont charset="2" typeface="Wingdings 2"/>
              <a:buChar char=""/>
            </a:pPr>
            <a:r>
              <a:rPr lang="ru-RU" sz="2000">
                <a:solidFill>
                  <a:srgbClr val="ffffff"/>
                </a:solidFill>
                <a:latin typeface="Times New Roman"/>
              </a:rPr>
              <a:t>Теріс жылжулар жоқ.</a:t>
            </a:r>
            <a:endParaRPr/>
          </a:p>
          <a:p>
            <a:pPr>
              <a:lnSpc>
                <a:spcPct val="100000"/>
              </a:lnSpc>
            </a:pPr>
            <a:endParaRPr/>
          </a:p>
          <a:p>
            <a:pPr>
              <a:lnSpc>
                <a:spcPct val="100000"/>
              </a:lnSpc>
            </a:pPr>
            <a:endParaRPr/>
          </a:p>
          <a:p>
            <a:pPr>
              <a:lnSpc>
                <a:spcPct val="100000"/>
              </a:lnSpc>
            </a:pPr>
            <a:endParaRPr/>
          </a:p>
          <a:p>
            <a:pPr>
              <a:lnSpc>
                <a:spcPct val="100000"/>
              </a:lnSpc>
              <a:buSzPct val="25000"/>
              <a:buFont charset="2" typeface="Wingdings 2"/>
              <a:buChar char=""/>
            </a:pPr>
            <a:r>
              <a:rPr lang="ru-RU" sz="2000">
                <a:solidFill>
                  <a:srgbClr val="ffffff"/>
                </a:solidFill>
                <a:latin typeface="Times New Roman"/>
              </a:rPr>
              <a:t>Н0 ауытқиды. Қолданылады  H1 (p&lt;0,01). </a:t>
            </a:r>
            <a:endParaRPr/>
          </a:p>
          <a:p>
            <a:pPr>
              <a:lnSpc>
                <a:spcPct val="100000"/>
              </a:lnSpc>
            </a:pPr>
            <a:endParaRPr/>
          </a:p>
        </p:txBody>
      </p:sp>
      <p:pic>
        <p:nvPicPr>
          <p:cNvPr descr="" id="145" name="Picture 6"/>
          <p:cNvPicPr/>
          <p:nvPr/>
        </p:nvPicPr>
        <p:blipFill>
          <a:blip r:embed="rId1"/>
          <a:stretch>
            <a:fillRect/>
          </a:stretch>
        </p:blipFill>
        <p:spPr>
          <a:xfrm>
            <a:off x="1071360" y="1643040"/>
            <a:ext cx="1068120" cy="723600"/>
          </a:xfrm>
          <a:prstGeom prst="rect">
            <a:avLst/>
          </a:prstGeom>
        </p:spPr>
      </p:pic>
      <p:pic>
        <p:nvPicPr>
          <p:cNvPr descr="" id="146" name="Picture 7"/>
          <p:cNvPicPr/>
          <p:nvPr/>
        </p:nvPicPr>
        <p:blipFill>
          <a:blip r:embed="rId2"/>
          <a:stretch>
            <a:fillRect/>
          </a:stretch>
        </p:blipFill>
        <p:spPr>
          <a:xfrm>
            <a:off x="1071360" y="4429080"/>
            <a:ext cx="1031400" cy="856800"/>
          </a:xfrm>
          <a:prstGeom prst="rect">
            <a:avLst/>
          </a:prstGeom>
        </p:spPr>
      </p:pic>
    </p:spTree>
  </p:cSld>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7" name="TextShape 1"/>
          <p:cNvSpPr txBox="1"/>
          <p:nvPr/>
        </p:nvSpPr>
        <p:spPr>
          <a:xfrm>
            <a:off x="457200" y="142920"/>
            <a:ext cx="7467120" cy="6429240"/>
          </a:xfrm>
          <a:prstGeom prst="rect">
            <a:avLst/>
          </a:prstGeom>
        </p:spPr>
        <p:txBody>
          <a:bodyPr bIns="45000" lIns="90000" rIns="90000" tIns="45000"/>
          <a:p>
            <a:pPr>
              <a:lnSpc>
                <a:spcPct val="100000"/>
              </a:lnSpc>
            </a:pPr>
            <a:endParaRPr/>
          </a:p>
          <a:p>
            <a:pPr>
              <a:lnSpc>
                <a:spcPct val="100000"/>
              </a:lnSpc>
              <a:buSzPct val="25000"/>
              <a:buFont charset="2" typeface="Wingdings 2"/>
              <a:buChar char=""/>
            </a:pPr>
            <a:r>
              <a:rPr i="1" lang="ru-RU" sz="2400">
                <a:solidFill>
                  <a:srgbClr val="ffffff"/>
                </a:solidFill>
                <a:latin typeface="Times New Roman"/>
              </a:rPr>
              <a:t>3) Шкала «Тәрбиеші жазалайды" </a:t>
            </a:r>
            <a:endParaRPr/>
          </a:p>
          <a:p>
            <a:pPr>
              <a:lnSpc>
                <a:spcPct val="100000"/>
              </a:lnSpc>
              <a:buSzPct val="25000"/>
              <a:buFont charset="2" typeface="Wingdings 2"/>
              <a:buChar char=""/>
            </a:pPr>
            <a:r>
              <a:rPr i="1" lang="ru-RU" sz="2400">
                <a:solidFill>
                  <a:srgbClr val="ffffff"/>
                </a:solidFill>
                <a:latin typeface="Times New Roman"/>
              </a:rPr>
              <a:t>n=</a:t>
            </a:r>
            <a:r>
              <a:rPr lang="ru-RU" sz="2400">
                <a:solidFill>
                  <a:srgbClr val="ffffff"/>
                </a:solidFill>
                <a:latin typeface="Times New Roman"/>
              </a:rPr>
              <a:t>5 </a:t>
            </a:r>
            <a:endParaRPr/>
          </a:p>
          <a:p>
            <a:pPr>
              <a:lnSpc>
                <a:spcPct val="100000"/>
              </a:lnSpc>
              <a:buSzPct val="25000"/>
              <a:buFont charset="2" typeface="Wingdings 2"/>
              <a:buChar char=""/>
            </a:pPr>
            <a:r>
              <a:rPr lang="ru-RU" sz="2400">
                <a:solidFill>
                  <a:srgbClr val="ffffff"/>
                </a:solidFill>
                <a:latin typeface="Times New Roman"/>
              </a:rPr>
              <a:t>Типтік жылжу-теріс.</a:t>
            </a: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r>
              <a:rPr lang="ru-RU" sz="2400">
                <a:solidFill>
                  <a:srgbClr val="ffffff"/>
                </a:solidFill>
                <a:latin typeface="Times New Roman"/>
              </a:rPr>
              <a:t>Жауабы: бақылау тобында денеге зақым келтіру жазасының жылжуы кездейсоқ болып табылады.</a:t>
            </a:r>
            <a:endParaRPr/>
          </a:p>
        </p:txBody>
      </p:sp>
      <p:pic>
        <p:nvPicPr>
          <p:cNvPr descr="" id="148" name="Picture 2"/>
          <p:cNvPicPr/>
          <p:nvPr/>
        </p:nvPicPr>
        <p:blipFill>
          <a:blip r:embed="rId1"/>
          <a:stretch>
            <a:fillRect/>
          </a:stretch>
        </p:blipFill>
        <p:spPr>
          <a:xfrm>
            <a:off x="928800" y="2214720"/>
            <a:ext cx="4214520" cy="2499840"/>
          </a:xfrm>
          <a:prstGeom prst="rect">
            <a:avLst/>
          </a:prstGeom>
        </p:spPr>
      </p:pic>
    </p:spTree>
  </p:cSld>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1" name="TextShape 1"/>
          <p:cNvSpPr txBox="1"/>
          <p:nvPr/>
        </p:nvSpPr>
        <p:spPr>
          <a:xfrm>
            <a:off x="457200" y="274680"/>
            <a:ext cx="7467120" cy="1142640"/>
          </a:xfrm>
          <a:prstGeom prst="rect">
            <a:avLst/>
          </a:prstGeom>
        </p:spPr>
        <p:txBody>
          <a:bodyPr anchor="ctr" bIns="45000" lIns="45720" rIns="45720" tIns="45000"/>
          <a:p>
            <a:pPr>
              <a:lnSpc>
                <a:spcPct val="100000"/>
              </a:lnSpc>
            </a:pPr>
            <a:r>
              <a:rPr lang="ru-RU" sz="4600">
                <a:solidFill>
                  <a:srgbClr val="ffffff"/>
                </a:solidFill>
                <a:latin typeface="Times New Roman"/>
              </a:rPr>
              <a:t>               </a:t>
            </a:r>
            <a:r>
              <a:rPr lang="ru-RU" sz="4600">
                <a:solidFill>
                  <a:srgbClr val="ffffff"/>
                </a:solidFill>
                <a:latin typeface="Times New Roman"/>
              </a:rPr>
              <a:t>G-критерийі</a:t>
            </a:r>
            <a:endParaRPr/>
          </a:p>
        </p:txBody>
      </p:sp>
      <p:sp>
        <p:nvSpPr>
          <p:cNvPr id="122" name="TextShape 2"/>
          <p:cNvSpPr txBox="1"/>
          <p:nvPr/>
        </p:nvSpPr>
        <p:spPr>
          <a:xfrm>
            <a:off x="457200" y="1600200"/>
            <a:ext cx="7467120" cy="4525560"/>
          </a:xfrm>
          <a:prstGeom prst="rect">
            <a:avLst/>
          </a:prstGeom>
        </p:spPr>
        <p:txBody>
          <a:bodyPr bIns="45000" lIns="90000" rIns="90000" tIns="45000"/>
          <a:p>
            <a:pPr>
              <a:lnSpc>
                <a:spcPct val="100000"/>
              </a:lnSpc>
            </a:pPr>
            <a:r>
              <a:rPr lang="ru-RU" sz="3000">
                <a:solidFill>
                  <a:srgbClr val="ffffff"/>
                </a:solidFill>
                <a:latin typeface="Times New Roman"/>
              </a:rPr>
              <a:t>    </a:t>
            </a:r>
            <a:r>
              <a:rPr lang="ru-RU" sz="3000">
                <a:solidFill>
                  <a:srgbClr val="ffffff"/>
                </a:solidFill>
                <a:latin typeface="Times New Roman"/>
              </a:rPr>
              <a:t>G-өлшемі зерттелетін белгінің бағытының жылжуын(сдвиг) анықтау үшін арналған. Бұл критерии бізге іріктеу кезінде белгілердің мәні  біріншіден екінші мәнге өту кезінде қай жағына қарай өзгеретінің анықтауға мүмкіндік береді : көрсеткіштер жақсартуға қарай өзгереді,жоғарылату және күшейту немесе керісінше нашарлауға қарай,төмендету және әлсірету.</a:t>
            </a:r>
            <a:endParaRPr/>
          </a:p>
        </p:txBody>
      </p:sp>
    </p:spTree>
  </p:cSld>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9" name="TextShape 1"/>
          <p:cNvSpPr txBox="1"/>
          <p:nvPr/>
        </p:nvSpPr>
        <p:spPr>
          <a:xfrm>
            <a:off x="142920" y="0"/>
            <a:ext cx="8786520" cy="6714720"/>
          </a:xfrm>
          <a:prstGeom prst="rect">
            <a:avLst/>
          </a:prstGeom>
        </p:spPr>
        <p:txBody>
          <a:bodyPr bIns="45000" lIns="90000" rIns="90000" tIns="45000"/>
          <a:p>
            <a:pPr>
              <a:lnSpc>
                <a:spcPct val="100000"/>
              </a:lnSpc>
              <a:buSzPct val="25000"/>
              <a:buFont charset="2" typeface="Wingdings 2"/>
              <a:buChar char=""/>
            </a:pPr>
            <a:r>
              <a:rPr lang="ru-RU" sz="2100">
                <a:solidFill>
                  <a:srgbClr val="ffffff"/>
                </a:solidFill>
                <a:latin typeface="Times New Roman"/>
              </a:rPr>
              <a:t>Бақылау тобының гипотезаларын турлендірсек:</a:t>
            </a:r>
            <a:endParaRPr/>
          </a:p>
          <a:p>
            <a:pPr>
              <a:lnSpc>
                <a:spcPct val="100000"/>
              </a:lnSpc>
              <a:buSzPct val="25000"/>
              <a:buFont charset="2" typeface="Wingdings 2"/>
              <a:buChar char=""/>
            </a:pPr>
            <a:r>
              <a:rPr lang="ru-RU" sz="2100">
                <a:solidFill>
                  <a:srgbClr val="ffffff"/>
                </a:solidFill>
                <a:latin typeface="Times New Roman"/>
              </a:rPr>
              <a:t>Н0: Жаза қолдану жылжуы текстті оқып шыққаннан кейін кездейсоқ болып табылады.</a:t>
            </a:r>
            <a:endParaRPr/>
          </a:p>
          <a:p>
            <a:pPr>
              <a:lnSpc>
                <a:spcPct val="100000"/>
              </a:lnSpc>
              <a:buSzPct val="25000"/>
              <a:buFont charset="2" typeface="Wingdings 2"/>
              <a:buChar char=""/>
            </a:pPr>
            <a:r>
              <a:rPr lang="ru-RU" sz="2100">
                <a:solidFill>
                  <a:srgbClr val="ffffff"/>
                </a:solidFill>
                <a:latin typeface="Times New Roman"/>
              </a:rPr>
              <a:t>H1: Жаза қолдану жылжуы текстті оқып шыққаннан кейін кездейсоқ емес болып табылады.</a:t>
            </a:r>
            <a:endParaRPr/>
          </a:p>
          <a:p>
            <a:pPr>
              <a:lnSpc>
                <a:spcPct val="100000"/>
              </a:lnSpc>
            </a:pPr>
            <a:endParaRPr/>
          </a:p>
          <a:p>
            <a:pPr>
              <a:lnSpc>
                <a:spcPct val="100000"/>
              </a:lnSpc>
              <a:buSzPct val="25000"/>
              <a:buFont charset="2" typeface="Wingdings 2"/>
              <a:buChar char=""/>
            </a:pPr>
            <a:r>
              <a:rPr lang="ru-RU" sz="2100">
                <a:solidFill>
                  <a:srgbClr val="ffffff"/>
                </a:solidFill>
                <a:latin typeface="Times New Roman"/>
              </a:rPr>
              <a:t>Енді алдынғы ұстаным бойынша әрекет етейік: алдымен сол немесе басқа жаққа ауысу жылжуының мөлшерін анықтаймыз (</a:t>
            </a:r>
            <a:r>
              <a:rPr i="1" lang="ru-RU" sz="2100">
                <a:solidFill>
                  <a:srgbClr val="ffffff"/>
                </a:solidFill>
                <a:latin typeface="Times New Roman"/>
              </a:rPr>
              <a:t>n</a:t>
            </a:r>
            <a:r>
              <a:rPr lang="ru-RU" sz="2100">
                <a:solidFill>
                  <a:srgbClr val="ffffff"/>
                </a:solidFill>
                <a:latin typeface="Times New Roman"/>
              </a:rPr>
              <a:t>), типтік және типтік емес жылжулардың мөлшерін бөліп шығарамыз(Gэмп) V-кестесінің 1 қосымшасындағы G мәнімен салыстырамыз:</a:t>
            </a:r>
            <a:endParaRPr/>
          </a:p>
          <a:p>
            <a:pPr>
              <a:lnSpc>
                <a:spcPct val="100000"/>
              </a:lnSpc>
            </a:pPr>
            <a:r>
              <a:rPr i="1" lang="ru-RU" sz="2100">
                <a:solidFill>
                  <a:srgbClr val="ffffff"/>
                </a:solidFill>
                <a:latin typeface="Times New Roman"/>
              </a:rPr>
              <a:t> </a:t>
            </a:r>
            <a:endParaRPr/>
          </a:p>
          <a:p>
            <a:pPr>
              <a:lnSpc>
                <a:spcPct val="100000"/>
              </a:lnSpc>
            </a:pPr>
            <a:r>
              <a:rPr i="1" lang="ru-RU" sz="2100">
                <a:solidFill>
                  <a:srgbClr val="ffffff"/>
                </a:solidFill>
                <a:latin typeface="Times New Roman"/>
              </a:rPr>
              <a:t>1) Шкала «Өзім жазалаймын"</a:t>
            </a:r>
            <a:endParaRPr/>
          </a:p>
          <a:p>
            <a:pPr>
              <a:lnSpc>
                <a:spcPct val="100000"/>
              </a:lnSpc>
              <a:buSzPct val="25000"/>
              <a:buFont charset="2" typeface="Wingdings 2"/>
              <a:buChar char=""/>
            </a:pPr>
            <a:r>
              <a:rPr i="1" lang="ru-RU" sz="2100">
                <a:solidFill>
                  <a:srgbClr val="ffffff"/>
                </a:solidFill>
                <a:latin typeface="Times New Roman"/>
              </a:rPr>
              <a:t>n</a:t>
            </a:r>
            <a:r>
              <a:rPr lang="ru-RU" sz="2100">
                <a:solidFill>
                  <a:srgbClr val="ffffff"/>
                </a:solidFill>
                <a:latin typeface="Times New Roman"/>
              </a:rPr>
              <a:t>=8</a:t>
            </a:r>
            <a:endParaRPr/>
          </a:p>
          <a:p>
            <a:pPr>
              <a:lnSpc>
                <a:spcPct val="100000"/>
              </a:lnSpc>
              <a:buSzPct val="25000"/>
              <a:buFont charset="2" typeface="Wingdings 2"/>
              <a:buChar char=""/>
            </a:pPr>
            <a:r>
              <a:rPr lang="ru-RU" sz="2100">
                <a:solidFill>
                  <a:srgbClr val="ffffff"/>
                </a:solidFill>
                <a:latin typeface="Times New Roman"/>
              </a:rPr>
              <a:t>Оң жылжулар- 4, теріс жылжулар- 4.</a:t>
            </a:r>
            <a:endParaRPr/>
          </a:p>
          <a:p>
            <a:pPr>
              <a:lnSpc>
                <a:spcPct val="100000"/>
              </a:lnSpc>
              <a:buSzPct val="25000"/>
              <a:buFont charset="2" typeface="Wingdings 2"/>
              <a:buChar char=""/>
            </a:pPr>
            <a:r>
              <a:rPr lang="ru-RU" sz="2100">
                <a:solidFill>
                  <a:srgbClr val="ffffff"/>
                </a:solidFill>
                <a:latin typeface="Times New Roman"/>
              </a:rPr>
              <a:t>Типтік жылжуды анықтау мүмкін емес, себебі оң және теріс жылжулар тең болып тұр.</a:t>
            </a:r>
            <a:endParaRPr/>
          </a:p>
          <a:p>
            <a:pPr>
              <a:lnSpc>
                <a:spcPct val="100000"/>
              </a:lnSpc>
              <a:buSzPct val="25000"/>
              <a:buFont charset="2" typeface="Wingdings 2"/>
              <a:buChar char=""/>
            </a:pPr>
            <a:r>
              <a:rPr lang="ru-RU" sz="2100">
                <a:solidFill>
                  <a:srgbClr val="ffffff"/>
                </a:solidFill>
                <a:latin typeface="Times New Roman"/>
              </a:rPr>
              <a:t>Н0   Қолданылады </a:t>
            </a:r>
            <a:endParaRPr/>
          </a:p>
          <a:p>
            <a:pPr>
              <a:lnSpc>
                <a:spcPct val="100000"/>
              </a:lnSpc>
            </a:pPr>
            <a:r>
              <a:rPr i="1" lang="ru-RU" sz="2100">
                <a:solidFill>
                  <a:srgbClr val="ffffff"/>
                </a:solidFill>
                <a:latin typeface="Times New Roman"/>
              </a:rPr>
              <a:t> </a:t>
            </a:r>
            <a:endParaRPr/>
          </a:p>
          <a:p>
            <a:pPr>
              <a:lnSpc>
                <a:spcPct val="100000"/>
              </a:lnSpc>
            </a:pPr>
            <a:r>
              <a:rPr i="1" lang="ru-RU" sz="2100">
                <a:solidFill>
                  <a:srgbClr val="ffffff"/>
                </a:solidFill>
                <a:latin typeface="Times New Roman"/>
              </a:rPr>
              <a:t>2) Шкала «Туысым жазалайды" </a:t>
            </a:r>
            <a:endParaRPr/>
          </a:p>
          <a:p>
            <a:pPr>
              <a:lnSpc>
                <a:spcPct val="100000"/>
              </a:lnSpc>
              <a:buSzPct val="25000"/>
              <a:buFont charset="2" typeface="Wingdings 2"/>
              <a:buChar char=""/>
            </a:pPr>
            <a:r>
              <a:rPr i="1" lang="ru-RU" sz="2100">
                <a:solidFill>
                  <a:srgbClr val="ffffff"/>
                </a:solidFill>
                <a:latin typeface="Times New Roman"/>
              </a:rPr>
              <a:t>n=</a:t>
            </a:r>
            <a:r>
              <a:rPr lang="ru-RU" sz="2100">
                <a:solidFill>
                  <a:srgbClr val="ffffff"/>
                </a:solidFill>
                <a:latin typeface="Times New Roman"/>
              </a:rPr>
              <a:t>8</a:t>
            </a:r>
            <a:endParaRPr/>
          </a:p>
          <a:p>
            <a:pPr>
              <a:lnSpc>
                <a:spcPct val="100000"/>
              </a:lnSpc>
              <a:buSzPct val="25000"/>
              <a:buFont charset="2" typeface="Wingdings 2"/>
              <a:buChar char=""/>
            </a:pPr>
            <a:r>
              <a:rPr lang="ru-RU" sz="2100">
                <a:solidFill>
                  <a:srgbClr val="ffffff"/>
                </a:solidFill>
                <a:latin typeface="Times New Roman"/>
              </a:rPr>
              <a:t>Оң жылжулар- 4, теріс жылжулар- 4.</a:t>
            </a:r>
            <a:endParaRPr/>
          </a:p>
          <a:p>
            <a:pPr>
              <a:lnSpc>
                <a:spcPct val="100000"/>
              </a:lnSpc>
              <a:buSzPct val="25000"/>
              <a:buFont charset="2" typeface="Wingdings 2"/>
              <a:buChar char=""/>
            </a:pPr>
            <a:r>
              <a:rPr lang="ru-RU" sz="2100">
                <a:solidFill>
                  <a:srgbClr val="ffffff"/>
                </a:solidFill>
                <a:latin typeface="Times New Roman"/>
              </a:rPr>
              <a:t>Н0 Алдынғы шкаланың негізі бойынша қолданылады</a:t>
            </a:r>
            <a:endParaRPr/>
          </a:p>
        </p:txBody>
      </p:sp>
    </p:spTree>
  </p:cSld>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0" name="TextShape 1"/>
          <p:cNvSpPr txBox="1"/>
          <p:nvPr/>
        </p:nvSpPr>
        <p:spPr>
          <a:xfrm>
            <a:off x="285840" y="285840"/>
            <a:ext cx="8257680" cy="6071760"/>
          </a:xfrm>
          <a:prstGeom prst="rect">
            <a:avLst/>
          </a:prstGeom>
        </p:spPr>
        <p:txBody>
          <a:bodyPr bIns="45000" lIns="90000" rIns="90000" tIns="45000"/>
          <a:p>
            <a:pPr>
              <a:lnSpc>
                <a:spcPct val="100000"/>
              </a:lnSpc>
            </a:pPr>
            <a:r>
              <a:rPr i="1" lang="ru-RU">
                <a:solidFill>
                  <a:srgbClr val="ffffff"/>
                </a:solidFill>
                <a:latin typeface="Times New Roman"/>
              </a:rPr>
              <a:t>3) Шкала «Тәрбиеші жазалайды" </a:t>
            </a:r>
            <a:endParaRPr/>
          </a:p>
          <a:p>
            <a:pPr>
              <a:lnSpc>
                <a:spcPct val="100000"/>
              </a:lnSpc>
              <a:buSzPct val="25000"/>
              <a:buFont charset="2" typeface="Wingdings 2"/>
              <a:buChar char=""/>
            </a:pPr>
            <a:r>
              <a:rPr i="1" lang="ru-RU">
                <a:solidFill>
                  <a:srgbClr val="ffffff"/>
                </a:solidFill>
                <a:latin typeface="Times New Roman"/>
              </a:rPr>
              <a:t>n=</a:t>
            </a:r>
            <a:r>
              <a:rPr lang="ru-RU">
                <a:solidFill>
                  <a:srgbClr val="ffffff"/>
                </a:solidFill>
                <a:latin typeface="Times New Roman"/>
              </a:rPr>
              <a:t>6</a:t>
            </a:r>
            <a:endParaRPr/>
          </a:p>
          <a:p>
            <a:pPr>
              <a:lnSpc>
                <a:spcPct val="100000"/>
              </a:lnSpc>
              <a:buSzPct val="25000"/>
              <a:buFont charset="2" typeface="Wingdings 2"/>
              <a:buChar char=""/>
            </a:pPr>
            <a:r>
              <a:rPr lang="ru-RU">
                <a:solidFill>
                  <a:srgbClr val="ffffff"/>
                </a:solidFill>
                <a:latin typeface="Times New Roman"/>
              </a:rPr>
              <a:t>Типтік жылжу-оң</a:t>
            </a:r>
            <a:endParaRPr/>
          </a:p>
          <a:p>
            <a:pPr>
              <a:lnSpc>
                <a:spcPct val="100000"/>
              </a:lnSpc>
              <a:buSzPct val="25000"/>
              <a:buFont charset="2" typeface="Wingdings 2"/>
              <a:buChar char=""/>
            </a:pPr>
            <a:r>
              <a:rPr lang="ru-RU">
                <a:solidFill>
                  <a:srgbClr val="ffffff"/>
                </a:solidFill>
                <a:latin typeface="Times New Roman"/>
              </a:rPr>
              <a:t>Теріс жылжулар- 2.</a:t>
            </a:r>
            <a:endParaRPr/>
          </a:p>
          <a:p>
            <a:pPr>
              <a:lnSpc>
                <a:spcPct val="100000"/>
              </a:lnSpc>
              <a:buSzPct val="25000"/>
              <a:buFont charset="2" typeface="Wingdings 2"/>
              <a:buChar char=""/>
            </a:pPr>
            <a:r>
              <a:rPr lang="ru-RU">
                <a:solidFill>
                  <a:srgbClr val="ffffff"/>
                </a:solidFill>
                <a:latin typeface="Times New Roman"/>
              </a:rPr>
              <a:t>Gкp=0 (p≤0,05)</a:t>
            </a:r>
            <a:endParaRPr/>
          </a:p>
          <a:p>
            <a:pPr>
              <a:lnSpc>
                <a:spcPct val="100000"/>
              </a:lnSpc>
              <a:buSzPct val="25000"/>
              <a:buFont charset="2" typeface="Wingdings 2"/>
              <a:buChar char=""/>
            </a:pPr>
            <a:r>
              <a:rPr lang="ru-RU">
                <a:solidFill>
                  <a:srgbClr val="ffffff"/>
                </a:solidFill>
                <a:latin typeface="Times New Roman"/>
              </a:rPr>
              <a:t>Gкр(p≤0,01) берілген бойынша </a:t>
            </a:r>
            <a:r>
              <a:rPr i="1" lang="ru-RU">
                <a:solidFill>
                  <a:srgbClr val="ffffff"/>
                </a:solidFill>
                <a:latin typeface="Times New Roman"/>
              </a:rPr>
              <a:t>п –ді </a:t>
            </a:r>
            <a:r>
              <a:rPr lang="ru-RU">
                <a:solidFill>
                  <a:srgbClr val="ffffff"/>
                </a:solidFill>
                <a:latin typeface="Times New Roman"/>
              </a:rPr>
              <a:t>анықтау мүмкін емес.</a:t>
            </a:r>
            <a:endParaRPr/>
          </a:p>
          <a:p>
            <a:pPr>
              <a:lnSpc>
                <a:spcPct val="100000"/>
              </a:lnSpc>
              <a:buSzPct val="25000"/>
              <a:buFont charset="2" typeface="Wingdings 2"/>
              <a:buChar char=""/>
            </a:pPr>
            <a:r>
              <a:rPr lang="ru-RU">
                <a:solidFill>
                  <a:srgbClr val="ffffff"/>
                </a:solidFill>
                <a:latin typeface="Times New Roman"/>
              </a:rPr>
              <a:t>Gэмп</a:t>
            </a:r>
            <a:r>
              <a:rPr i="1" lang="ru-RU">
                <a:solidFill>
                  <a:srgbClr val="ffffff"/>
                </a:solidFill>
                <a:latin typeface="Times New Roman"/>
              </a:rPr>
              <a:t>=</a:t>
            </a:r>
            <a:r>
              <a:rPr lang="ru-RU">
                <a:solidFill>
                  <a:srgbClr val="ffffff"/>
                </a:solidFill>
                <a:latin typeface="Times New Roman"/>
              </a:rPr>
              <a:t>2</a:t>
            </a:r>
            <a:endParaRPr/>
          </a:p>
          <a:p>
            <a:pPr>
              <a:lnSpc>
                <a:spcPct val="100000"/>
              </a:lnSpc>
              <a:buSzPct val="25000"/>
              <a:buFont charset="2" typeface="Wingdings 2"/>
              <a:buChar char=""/>
            </a:pPr>
            <a:r>
              <a:rPr lang="ru-RU">
                <a:solidFill>
                  <a:srgbClr val="ffffff"/>
                </a:solidFill>
                <a:latin typeface="Times New Roman"/>
              </a:rPr>
              <a:t>Gэм</a:t>
            </a:r>
            <a:r>
              <a:rPr i="1" lang="ru-RU">
                <a:solidFill>
                  <a:srgbClr val="ffffff"/>
                </a:solidFill>
                <a:latin typeface="Times New Roman"/>
              </a:rPr>
              <a:t>n&gt;</a:t>
            </a:r>
            <a:r>
              <a:rPr lang="ru-RU">
                <a:solidFill>
                  <a:srgbClr val="ffffff"/>
                </a:solidFill>
                <a:latin typeface="Times New Roman"/>
              </a:rPr>
              <a:t>Gкp</a:t>
            </a:r>
            <a:endParaRPr/>
          </a:p>
          <a:p>
            <a:pPr>
              <a:lnSpc>
                <a:spcPct val="100000"/>
              </a:lnSpc>
              <a:buSzPct val="25000"/>
              <a:buFont charset="2" typeface="Wingdings 2"/>
              <a:buChar char=""/>
            </a:pPr>
            <a:r>
              <a:rPr lang="ru-RU">
                <a:solidFill>
                  <a:srgbClr val="ffffff"/>
                </a:solidFill>
                <a:latin typeface="Times New Roman"/>
              </a:rPr>
              <a:t>Н0    Қолданылмайды</a:t>
            </a:r>
            <a:endParaRPr/>
          </a:p>
          <a:p>
            <a:pPr>
              <a:lnSpc>
                <a:spcPct val="100000"/>
              </a:lnSpc>
            </a:pPr>
            <a:endParaRPr/>
          </a:p>
          <a:p>
            <a:pPr>
              <a:lnSpc>
                <a:spcPct val="100000"/>
              </a:lnSpc>
            </a:pPr>
            <a:r>
              <a:rPr i="1" lang="ru-RU">
                <a:solidFill>
                  <a:srgbClr val="ffffff"/>
                </a:solidFill>
                <a:latin typeface="Times New Roman"/>
              </a:rPr>
              <a:t>4) Шкала «Мектеп жазалайды"</a:t>
            </a:r>
            <a:endParaRPr/>
          </a:p>
          <a:p>
            <a:pPr>
              <a:lnSpc>
                <a:spcPct val="100000"/>
              </a:lnSpc>
              <a:buSzPct val="25000"/>
              <a:buFont charset="2" typeface="Wingdings 2"/>
              <a:buChar char=""/>
            </a:pPr>
            <a:r>
              <a:rPr i="1" lang="ru-RU">
                <a:solidFill>
                  <a:srgbClr val="ffffff"/>
                </a:solidFill>
                <a:latin typeface="Times New Roman"/>
              </a:rPr>
              <a:t>n&lt;</a:t>
            </a:r>
            <a:r>
              <a:rPr lang="ru-RU">
                <a:solidFill>
                  <a:srgbClr val="ffffff"/>
                </a:solidFill>
                <a:latin typeface="Times New Roman"/>
              </a:rPr>
              <a:t>5 болғандықтан,критерий  белгісін қолданбаймыз</a:t>
            </a:r>
            <a:endParaRPr/>
          </a:p>
          <a:p>
            <a:pPr>
              <a:lnSpc>
                <a:spcPct val="100000"/>
              </a:lnSpc>
            </a:pPr>
            <a:endParaRPr/>
          </a:p>
          <a:p>
            <a:pPr>
              <a:lnSpc>
                <a:spcPct val="100000"/>
              </a:lnSpc>
            </a:pPr>
            <a:r>
              <a:rPr i="1" lang="ru-RU">
                <a:solidFill>
                  <a:srgbClr val="ffffff"/>
                </a:solidFill>
                <a:latin typeface="Times New Roman"/>
              </a:rPr>
              <a:t>5) 4ші шкала бойынша сумма n=</a:t>
            </a:r>
            <a:r>
              <a:rPr lang="ru-RU">
                <a:solidFill>
                  <a:srgbClr val="ffffff"/>
                </a:solidFill>
                <a:latin typeface="Times New Roman"/>
              </a:rPr>
              <a:t>26</a:t>
            </a:r>
            <a:endParaRPr/>
          </a:p>
          <a:p>
            <a:pPr>
              <a:lnSpc>
                <a:spcPct val="100000"/>
              </a:lnSpc>
              <a:buSzPct val="25000"/>
              <a:buFont charset="2" typeface="Wingdings 2"/>
              <a:buChar char=""/>
            </a:pPr>
            <a:r>
              <a:rPr lang="ru-RU">
                <a:solidFill>
                  <a:srgbClr val="ffffff"/>
                </a:solidFill>
                <a:latin typeface="Times New Roman"/>
              </a:rPr>
              <a:t>Типтік жылжу-оң. Теріс жылжудың мөлшері- 10.</a:t>
            </a:r>
            <a:endParaRPr/>
          </a:p>
          <a:p>
            <a:pPr>
              <a:lnSpc>
                <a:spcPct val="100000"/>
              </a:lnSpc>
            </a:pPr>
            <a:r>
              <a:rPr lang="ru-RU">
                <a:solidFill>
                  <a:srgbClr val="ffffff"/>
                </a:solidFill>
                <a:latin typeface="Times New Roman"/>
              </a:rPr>
              <a:t>   </a:t>
            </a:r>
            <a:endParaRPr/>
          </a:p>
          <a:p>
            <a:pPr>
              <a:lnSpc>
                <a:spcPct val="100000"/>
              </a:lnSpc>
              <a:buSzPct val="25000"/>
              <a:buFont charset="2" typeface="Wingdings 2"/>
              <a:buChar char=""/>
            </a:pPr>
            <a:r>
              <a:rPr lang="ru-RU">
                <a:solidFill>
                  <a:srgbClr val="ffffff"/>
                </a:solidFill>
                <a:latin typeface="Times New Roman"/>
              </a:rPr>
              <a:t>Жауабы: бақылау тобында денеге зақым келтіру жазасының жылжуы кездейсоқ болып табылады</a:t>
            </a:r>
            <a:endParaRPr/>
          </a:p>
          <a:p>
            <a:pPr>
              <a:lnSpc>
                <a:spcPct val="100000"/>
              </a:lnSpc>
            </a:pPr>
            <a:endParaRPr/>
          </a:p>
        </p:txBody>
      </p:sp>
      <p:pic>
        <p:nvPicPr>
          <p:cNvPr descr="" id="151" name="Picture 2"/>
          <p:cNvPicPr/>
          <p:nvPr/>
        </p:nvPicPr>
        <p:blipFill>
          <a:blip r:embed="rId1"/>
          <a:stretch>
            <a:fillRect/>
          </a:stretch>
        </p:blipFill>
        <p:spPr>
          <a:xfrm>
            <a:off x="5929200" y="4429080"/>
            <a:ext cx="1571400" cy="1002960"/>
          </a:xfrm>
          <a:prstGeom prst="rect">
            <a:avLst/>
          </a:prstGeom>
        </p:spPr>
      </p:pic>
    </p:spTree>
  </p:cSld>
</p:sld>
</file>

<file path=ppt/slides/slide2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2" name="TextShape 1"/>
          <p:cNvSpPr txBox="1"/>
          <p:nvPr/>
        </p:nvSpPr>
        <p:spPr>
          <a:xfrm>
            <a:off x="214200" y="274320"/>
            <a:ext cx="8715240" cy="6226200"/>
          </a:xfrm>
          <a:prstGeom prst="rect">
            <a:avLst/>
          </a:prstGeom>
        </p:spPr>
        <p:txBody>
          <a:bodyPr anchor="ctr" bIns="45000" lIns="45720" rIns="45720" tIns="45000"/>
          <a:p>
            <a:pPr>
              <a:lnSpc>
                <a:spcPct val="100000"/>
              </a:lnSpc>
            </a:pPr>
            <a:r>
              <a:rPr lang="ru-RU" sz="3200">
                <a:solidFill>
                  <a:srgbClr val="ffffff"/>
                </a:solidFill>
                <a:latin typeface="Times New Roman"/>
              </a:rPr>
              <a:t>Қорыта айтқанда,эксперименттік топ пен бақылау тобының “дейін” және әкейін” алған әсерлерінің жылжуларын критерийлер белгісі арқылы  салыстыра отырып зерттеу. </a:t>
            </a:r>
            <a:endParaRPr/>
          </a:p>
        </p:txBody>
      </p:sp>
    </p:spTree>
  </p:cSld>
</p:sld>
</file>

<file path=ppt/slides/slide2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3" name="TextShape 1"/>
          <p:cNvSpPr txBox="1"/>
          <p:nvPr/>
        </p:nvSpPr>
        <p:spPr>
          <a:xfrm>
            <a:off x="642960" y="274320"/>
            <a:ext cx="7929360" cy="2654280"/>
          </a:xfrm>
          <a:prstGeom prst="rect">
            <a:avLst/>
          </a:prstGeom>
        </p:spPr>
        <p:txBody>
          <a:bodyPr anchor="ctr" bIns="45000" lIns="45720" rIns="45720" tIns="45000"/>
          <a:p>
            <a:pPr>
              <a:lnSpc>
                <a:spcPct val="100000"/>
              </a:lnSpc>
            </a:pPr>
            <a:r>
              <a:rPr lang="ru-RU" sz="4600">
                <a:solidFill>
                  <a:srgbClr val="ffffff"/>
                </a:solidFill>
                <a:latin typeface="Times New Roman"/>
              </a:rPr>
              <a:t>НАЗАРЛАРЫҢЫЗҒА  РАХМЕТ</a:t>
            </a:r>
            <a:r>
              <a:rPr lang="ru-RU" sz="4600">
                <a:solidFill>
                  <a:srgbClr val="ffffff"/>
                </a:solidFill>
                <a:latin typeface="Franklin Gothic Book"/>
              </a:rPr>
              <a:t>!!!</a:t>
            </a:r>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3" name="TextShape 1"/>
          <p:cNvSpPr txBox="1"/>
          <p:nvPr/>
        </p:nvSpPr>
        <p:spPr>
          <a:xfrm>
            <a:off x="1357200" y="142920"/>
            <a:ext cx="7329240" cy="1142640"/>
          </a:xfrm>
          <a:prstGeom prst="rect">
            <a:avLst/>
          </a:prstGeom>
        </p:spPr>
        <p:txBody>
          <a:bodyPr anchor="ctr" bIns="45000" lIns="45720" rIns="45720" tIns="45000"/>
          <a:p>
            <a:pPr>
              <a:lnSpc>
                <a:spcPct val="100000"/>
              </a:lnSpc>
            </a:pPr>
            <a:r>
              <a:rPr lang="ru-RU" sz="4600">
                <a:solidFill>
                  <a:srgbClr val="ffffff"/>
                </a:solidFill>
                <a:latin typeface="Times New Roman"/>
              </a:rPr>
              <a:t>G-критерийінің сипаттамасы</a:t>
            </a:r>
            <a:endParaRPr/>
          </a:p>
        </p:txBody>
      </p:sp>
      <p:sp>
        <p:nvSpPr>
          <p:cNvPr id="124" name="TextShape 2"/>
          <p:cNvSpPr txBox="1"/>
          <p:nvPr/>
        </p:nvSpPr>
        <p:spPr>
          <a:xfrm>
            <a:off x="457200" y="1571760"/>
            <a:ext cx="8229240" cy="5143320"/>
          </a:xfrm>
          <a:prstGeom prst="rect">
            <a:avLst/>
          </a:prstGeom>
        </p:spPr>
        <p:txBody>
          <a:bodyPr bIns="45000" lIns="90000" rIns="90000" tIns="45000"/>
          <a:p>
            <a:pPr>
              <a:lnSpc>
                <a:spcPct val="100000"/>
              </a:lnSpc>
            </a:pPr>
            <a:r>
              <a:rPr lang="ru-RU" sz="3000">
                <a:solidFill>
                  <a:srgbClr val="ffffff"/>
                </a:solidFill>
                <a:latin typeface="Times New Roman"/>
              </a:rPr>
              <a:t>   </a:t>
            </a:r>
            <a:r>
              <a:rPr lang="ru-RU" sz="3000">
                <a:solidFill>
                  <a:srgbClr val="ffffff"/>
                </a:solidFill>
                <a:latin typeface="Times New Roman"/>
              </a:rPr>
              <a:t>Сонымен қатар G-критерийін біз, сапалық және сандық жылжулардың өзгеруін анықтау үшін қолданамыз. Бұны біз мына келесі мысалдан көре аламыз. Мысал: өлшемдердің белгілері сапалы жылжуларға (теріс қатынастың оң қатынасқа өзгеруі), сол сияқты сандық жылжуларды(тапсырманың барысында,эксперименталды әсерден кейін,жұмыс уақытының қысқаруы кезінде жылжулардың өзгеруі)</a:t>
            </a:r>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5" name="TextShape 1"/>
          <p:cNvSpPr txBox="1"/>
          <p:nvPr/>
        </p:nvSpPr>
        <p:spPr>
          <a:xfrm>
            <a:off x="142920" y="142920"/>
            <a:ext cx="8543520" cy="6571800"/>
          </a:xfrm>
          <a:prstGeom prst="rect">
            <a:avLst/>
          </a:prstGeom>
        </p:spPr>
        <p:txBody>
          <a:bodyPr anchor="ctr" bIns="45000" lIns="45720" rIns="45720" tIns="45000"/>
          <a:p>
            <a:pPr>
              <a:lnSpc>
                <a:spcPct val="100000"/>
              </a:lnSpc>
            </a:pPr>
            <a:r>
              <a:rPr lang="ru-RU" sz="3200">
                <a:solidFill>
                  <a:srgbClr val="ffffff"/>
                </a:solidFill>
                <a:latin typeface="Times New Roman"/>
              </a:rPr>
              <a:t>Екінші жағдайда,алайда,егер жылжулар кең диапазонда турлендірілсе,онда Вилкоксонның Т критерийін қолданғанымыз жөн болады.Ол тек жылжыту бағытын ғана емес,сонымен қатар жылжулардың қарқындылығын және жылжулардың ақиқаттылығын анықтауда кең қолданылады. Әдеттегідей,зерттеуші өз тәжірибесінің нәтижесінде,көптеген зерттелушілердің екінші өлшемдегі көрсеткіштерінен жоғарылауға деген тенденциясын байқай алады. Дегенмен,оған оң жылжудың артықшылығын дәлелдеу керек.</a:t>
            </a:r>
            <a:endParaRPr/>
          </a:p>
        </p:txBody>
      </p:sp>
    </p:spTree>
  </p:cSld>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6" name="TextShape 1"/>
          <p:cNvSpPr txBox="1"/>
          <p:nvPr/>
        </p:nvSpPr>
        <p:spPr>
          <a:xfrm>
            <a:off x="142920" y="0"/>
            <a:ext cx="8857800" cy="6857640"/>
          </a:xfrm>
          <a:prstGeom prst="rect">
            <a:avLst/>
          </a:prstGeom>
        </p:spPr>
        <p:txBody>
          <a:bodyPr anchor="ctr" bIns="45000" lIns="45720" rIns="45720" tIns="45000"/>
          <a:p>
            <a:pPr>
              <a:lnSpc>
                <a:spcPct val="100000"/>
              </a:lnSpc>
            </a:pPr>
            <a:r>
              <a:rPr lang="ru-RU" sz="3200">
                <a:solidFill>
                  <a:srgbClr val="ffffff"/>
                </a:solidFill>
                <a:latin typeface="Times New Roman"/>
              </a:rPr>
              <a:t>Алдымен,біз артықшылығы көп болып көрінетін жылжуларды,типтік жылжулар,ал өте сирек және қарама-қарсы бағыттағы жылжуларды,типтік емес жылжулар деп атаймыз. Егер зерттелушінің көрсеткіштерінің мәндері үлкен санға жоғарыласа,онда біз бұл жылжуларды типтік жылжулар деп атаймыз. </a:t>
            </a:r>
            <a:r>
              <a:rPr lang="ru-RU" sz="3200">
                <a:solidFill>
                  <a:srgbClr val="ffffff"/>
                </a:solidFill>
                <a:latin typeface="Times New Roman"/>
              </a:rPr>
              <a:t>
</a:t>
            </a:r>
            <a:r>
              <a:rPr lang="ru-RU" sz="3200">
                <a:solidFill>
                  <a:srgbClr val="ffffff"/>
                </a:solidFill>
                <a:latin typeface="Times New Roman"/>
              </a:rPr>
              <a:t>Енді “нөлдік” жылжуларға келсек,бұл дегеніміз,реакцияның еш өзгермеуі және көрсеткіштердің не жоғарыламай не төмендемей,бұрынғы деңгейінде,өз қалпында қала беруі. Дегенмен бұндай “нөлдік”жылжулар таңбалардың өлшемдерінде қарастырылудан шығарылады.</a:t>
            </a:r>
            <a:endParaRPr/>
          </a:p>
        </p:txBody>
      </p:sp>
    </p:spTree>
  </p:cSld>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7" name="TextShape 1"/>
          <p:cNvSpPr txBox="1"/>
          <p:nvPr/>
        </p:nvSpPr>
        <p:spPr>
          <a:xfrm>
            <a:off x="214200" y="142920"/>
            <a:ext cx="8786520" cy="6571800"/>
          </a:xfrm>
          <a:prstGeom prst="rect">
            <a:avLst/>
          </a:prstGeom>
        </p:spPr>
        <p:txBody>
          <a:bodyPr anchor="ctr" bIns="45000" lIns="45720" rIns="45720" tIns="45000"/>
          <a:p>
            <a:pPr>
              <a:lnSpc>
                <a:spcPct val="100000"/>
              </a:lnSpc>
            </a:pPr>
            <a:r>
              <a:rPr lang="ru-RU" sz="3200">
                <a:solidFill>
                  <a:srgbClr val="ffffff"/>
                </a:solidFill>
                <a:latin typeface="Times New Roman"/>
              </a:rPr>
              <a:t>Таңбалар өлшемдерінің мәні,бұл типтік емес бағыттын өте көп қарастырылатындығына қарамастан,типтік бағыттын артықшылығы көп деп санағанымыз дұрыс па , тағы басқа,осы сияқты сұрақтардың жауабын анықтайды. “Типтік емес жылжулар”неғұрлым аз болса,онда соғұрлым “типтік” жылжудың артықшылығы басым болатыны анық. G</a:t>
            </a:r>
            <a:r>
              <a:rPr lang="ru-RU">
                <a:solidFill>
                  <a:srgbClr val="ffffff"/>
                </a:solidFill>
                <a:latin typeface="Times New Roman"/>
              </a:rPr>
              <a:t>эмп  </a:t>
            </a:r>
            <a:r>
              <a:rPr lang="ru-RU" sz="3200">
                <a:solidFill>
                  <a:srgbClr val="ffffff"/>
                </a:solidFill>
                <a:latin typeface="Times New Roman"/>
              </a:rPr>
              <a:t>- бұл “типтік емес” жылжулардың мөлшері. G</a:t>
            </a:r>
            <a:r>
              <a:rPr lang="ru-RU">
                <a:solidFill>
                  <a:srgbClr val="ffffff"/>
                </a:solidFill>
                <a:latin typeface="Times New Roman"/>
              </a:rPr>
              <a:t>эмп  </a:t>
            </a:r>
            <a:r>
              <a:rPr lang="ru-RU" sz="3200">
                <a:solidFill>
                  <a:srgbClr val="ffffff"/>
                </a:solidFill>
                <a:latin typeface="Times New Roman"/>
              </a:rPr>
              <a:t>- неғұрлым кем болса,соғұрлым “типтік емес” жылжулардың бағыты статистика бойынша анық болып табылады.</a:t>
            </a:r>
            <a:endParaRPr/>
          </a:p>
        </p:txBody>
      </p:sp>
    </p:spTree>
  </p:cSld>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8" name="TextShape 1"/>
          <p:cNvSpPr txBox="1"/>
          <p:nvPr/>
        </p:nvSpPr>
        <p:spPr>
          <a:xfrm>
            <a:off x="642960" y="142920"/>
            <a:ext cx="8229240" cy="1142640"/>
          </a:xfrm>
          <a:prstGeom prst="rect">
            <a:avLst/>
          </a:prstGeom>
        </p:spPr>
        <p:txBody>
          <a:bodyPr anchor="ctr" bIns="45000" lIns="45720" rIns="45720" tIns="45000"/>
          <a:p>
            <a:pPr>
              <a:lnSpc>
                <a:spcPct val="100000"/>
              </a:lnSpc>
            </a:pPr>
            <a:r>
              <a:rPr lang="ru-RU" sz="4600">
                <a:solidFill>
                  <a:srgbClr val="ffffff"/>
                </a:solidFill>
                <a:latin typeface="Franklin Gothic Book"/>
              </a:rPr>
              <a:t>      </a:t>
            </a:r>
            <a:r>
              <a:rPr lang="ru-RU" sz="4600">
                <a:solidFill>
                  <a:srgbClr val="ffffff"/>
                </a:solidFill>
                <a:latin typeface="Franklin Gothic Book"/>
              </a:rPr>
              <a:t>Б</a:t>
            </a:r>
            <a:r>
              <a:rPr lang="ru-RU" sz="4600">
                <a:solidFill>
                  <a:srgbClr val="ffffff"/>
                </a:solidFill>
                <a:latin typeface="Times New Roman"/>
              </a:rPr>
              <a:t>олжамдар (гипотезалар)</a:t>
            </a:r>
            <a:endParaRPr/>
          </a:p>
        </p:txBody>
      </p:sp>
      <p:sp>
        <p:nvSpPr>
          <p:cNvPr id="129" name="TextShape 2"/>
          <p:cNvSpPr txBox="1"/>
          <p:nvPr/>
        </p:nvSpPr>
        <p:spPr>
          <a:xfrm>
            <a:off x="457200" y="1600200"/>
            <a:ext cx="7467120" cy="4525560"/>
          </a:xfrm>
          <a:prstGeom prst="rect">
            <a:avLst/>
          </a:prstGeom>
        </p:spPr>
        <p:txBody>
          <a:bodyPr bIns="45000" lIns="90000" rIns="90000" tIns="45000"/>
          <a:p>
            <a:pPr>
              <a:lnSpc>
                <a:spcPct val="100000"/>
              </a:lnSpc>
              <a:buSzPct val="25000"/>
              <a:buFont charset="2" typeface="Wingdings 2"/>
              <a:buChar char=""/>
            </a:pPr>
            <a:r>
              <a:rPr lang="ru-RU" sz="3000">
                <a:solidFill>
                  <a:srgbClr val="ffffff"/>
                </a:solidFill>
                <a:latin typeface="Times New Roman"/>
              </a:rPr>
              <a:t>Н0: Типтік бағыттың басымдылық жылжуы кездейсоқ болады.</a:t>
            </a:r>
            <a:endParaRPr/>
          </a:p>
          <a:p>
            <a:pPr>
              <a:lnSpc>
                <a:spcPct val="100000"/>
              </a:lnSpc>
            </a:pPr>
            <a:endParaRPr/>
          </a:p>
          <a:p>
            <a:pPr>
              <a:lnSpc>
                <a:spcPct val="100000"/>
              </a:lnSpc>
            </a:pPr>
            <a:endParaRPr/>
          </a:p>
          <a:p>
            <a:pPr>
              <a:lnSpc>
                <a:spcPct val="100000"/>
              </a:lnSpc>
              <a:buSzPct val="25000"/>
              <a:buFont charset="2" typeface="Wingdings 2"/>
              <a:buChar char=""/>
            </a:pPr>
            <a:r>
              <a:rPr lang="ru-RU" sz="3000">
                <a:solidFill>
                  <a:srgbClr val="ffffff"/>
                </a:solidFill>
                <a:latin typeface="Times New Roman"/>
              </a:rPr>
              <a:t>Н1: Тиитік бағыттың басымдылық жылжуы кездейсоқ емес болады.</a:t>
            </a:r>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0" name="TextShape 1"/>
          <p:cNvSpPr txBox="1"/>
          <p:nvPr/>
        </p:nvSpPr>
        <p:spPr>
          <a:xfrm>
            <a:off x="457200" y="214200"/>
            <a:ext cx="8229240" cy="1203120"/>
          </a:xfrm>
          <a:prstGeom prst="rect">
            <a:avLst/>
          </a:prstGeom>
        </p:spPr>
        <p:txBody>
          <a:bodyPr anchor="ctr" bIns="45000" lIns="45720" rIns="45720" tIns="45000"/>
          <a:p>
            <a:pPr>
              <a:lnSpc>
                <a:spcPct val="100000"/>
              </a:lnSpc>
            </a:pPr>
            <a:r>
              <a:rPr lang="ru-RU" sz="4600">
                <a:solidFill>
                  <a:srgbClr val="ffffff"/>
                </a:solidFill>
                <a:latin typeface="Times New Roman"/>
              </a:rPr>
              <a:t>Таңбалар өлшемдерінің шектеулері</a:t>
            </a:r>
            <a:endParaRPr/>
          </a:p>
        </p:txBody>
      </p:sp>
      <p:sp>
        <p:nvSpPr>
          <p:cNvPr id="131" name="TextShape 2"/>
          <p:cNvSpPr txBox="1"/>
          <p:nvPr/>
        </p:nvSpPr>
        <p:spPr>
          <a:xfrm>
            <a:off x="457200" y="1357200"/>
            <a:ext cx="8229240" cy="5285880"/>
          </a:xfrm>
          <a:prstGeom prst="rect">
            <a:avLst/>
          </a:prstGeom>
        </p:spPr>
        <p:txBody>
          <a:bodyPr bIns="45000" lIns="90000" rIns="90000" tIns="45000"/>
          <a:p>
            <a:pPr>
              <a:lnSpc>
                <a:spcPct val="100000"/>
              </a:lnSpc>
              <a:buSzPct val="25000"/>
              <a:buFont charset="2" typeface="Wingdings 2"/>
              <a:buChar char=""/>
            </a:pPr>
            <a:r>
              <a:rPr lang="ru-RU" sz="3000">
                <a:solidFill>
                  <a:srgbClr val="ffffff"/>
                </a:solidFill>
                <a:latin typeface="Times New Roman"/>
              </a:rPr>
              <a:t>Екі өлшемдегі бақылаулардың саны – 5тен кем емес және 300ден көп емес болуы керек.</a:t>
            </a:r>
            <a:endParaRPr/>
          </a:p>
          <a:p>
            <a:pPr>
              <a:lnSpc>
                <a:spcPct val="100000"/>
              </a:lnSpc>
            </a:pPr>
            <a:r>
              <a:rPr lang="ru-RU" sz="3000">
                <a:solidFill>
                  <a:srgbClr val="ffffff"/>
                </a:solidFill>
                <a:latin typeface="Times New Roman"/>
              </a:rPr>
              <a:t>Мысал: 1994жылы Г.А Бадасованың зерттеуінде суггестордың тұлғалық факторлар зерттелінді. Экспериментке Санкт-Петербург университетінің,практикалық психология спецфакультеті және колледжінің 39 тыңдаушылары қатысты,оның ішінде 18 бен 39жасаралығындағы,орташа жас 23,5 шамасындағы 9 ер адам және 30 әйел адам. Зерттелінушілер суггеренд ретінде қатысты.</a:t>
            </a:r>
            <a:endParaRPr/>
          </a:p>
        </p:txBody>
      </p:sp>
    </p:spTree>
  </p:cSld>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2" name="TextShape 1"/>
          <p:cNvSpPr txBox="1"/>
          <p:nvPr/>
        </p:nvSpPr>
        <p:spPr>
          <a:xfrm>
            <a:off x="214200" y="142920"/>
            <a:ext cx="8472240" cy="6571800"/>
          </a:xfrm>
          <a:prstGeom prst="rect">
            <a:avLst/>
          </a:prstGeom>
        </p:spPr>
        <p:txBody>
          <a:bodyPr anchor="ctr" bIns="45000" lIns="45720" rIns="45720" tIns="45000"/>
          <a:p>
            <a:pPr>
              <a:lnSpc>
                <a:spcPct val="100000"/>
              </a:lnSpc>
            </a:pPr>
            <a:r>
              <a:rPr lang="ru-RU" sz="3200">
                <a:solidFill>
                  <a:srgbClr val="ffffff"/>
                </a:solidFill>
                <a:latin typeface="Times New Roman"/>
              </a:rPr>
              <a:t>Эксперименталды топта (N</a:t>
            </a:r>
            <a:r>
              <a:rPr lang="ru-RU" sz="1600">
                <a:solidFill>
                  <a:srgbClr val="ffffff"/>
                </a:solidFill>
                <a:latin typeface="Times New Roman"/>
              </a:rPr>
              <a:t>1</a:t>
            </a:r>
            <a:r>
              <a:rPr lang="ru-RU" sz="3200">
                <a:solidFill>
                  <a:srgbClr val="ffffff"/>
                </a:solidFill>
                <a:latin typeface="Times New Roman"/>
              </a:rPr>
              <a:t>=16) зерттелінушілер балаларды тәрбиелеуде физикалық күшті,яғни жазаларды қолдану орындылығы туралы суггестордың бейнежазбасын қарап шықты. Ал, бақыланушы топта (N</a:t>
            </a:r>
            <a:r>
              <a:rPr lang="ru-RU" sz="1600">
                <a:solidFill>
                  <a:srgbClr val="ffffff"/>
                </a:solidFill>
                <a:latin typeface="Times New Roman"/>
              </a:rPr>
              <a:t>2</a:t>
            </a:r>
            <a:r>
              <a:rPr lang="ru-RU" sz="3200">
                <a:solidFill>
                  <a:srgbClr val="ffffff"/>
                </a:solidFill>
                <a:latin typeface="Times New Roman"/>
              </a:rPr>
              <a:t>=23) зерттелінушілер өздері туралы жазылған мәтінді (текстті) оқып шықты. Суггестордың сөзі мен тексттің мазмұны толығымен дәл келді. Бейнежазба көрсетілгенге дейін және кейін екі топтың зерттелінушілерінен келісу немесе келіспеу денгейін анықтайтын және 7 баллдық шкаламен олшенетін 4 сұраққа жауап берді:</a:t>
            </a:r>
            <a:endParaRPr/>
          </a:p>
        </p:txBody>
      </p:sp>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